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0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62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0648"/>
            <a:ext cx="8820150" cy="172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실적</a:t>
            </a:r>
            <a:r>
              <a:rPr lang="en-US" altLang="ko-KR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정량지표 이의신청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19.(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정량지표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실적조정 확인 및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VPS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시스템을 통한 이의신청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988840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신속집행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현장점검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행안부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18.(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도청 대회의실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예산팀장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212976"/>
            <a:ext cx="889317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학산면사무소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013176"/>
            <a:ext cx="9161463" cy="15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개정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및 주요 현안사업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</a:t>
            </a:r>
            <a:endParaRPr lang="en-US" altLang="ko-KR" sz="2350" b="1" spc="-2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733758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104490</TotalTime>
  <Words>119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16979</cp:revision>
  <cp:lastPrinted>2020-12-24T04:49:47Z</cp:lastPrinted>
  <dcterms:modified xsi:type="dcterms:W3CDTF">2021-02-09T07:38:14Z</dcterms:modified>
</cp:coreProperties>
</file>