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595" r:id="rId2"/>
    <p:sldId id="7461" r:id="rId3"/>
    <p:sldId id="7585" r:id="rId4"/>
    <p:sldId id="7584" r:id="rId5"/>
    <p:sldId id="7590" r:id="rId6"/>
    <p:sldId id="7583" r:id="rId7"/>
    <p:sldId id="7582" r:id="rId8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1E36-DD4D-457E-BF6F-A73B188A06CD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D06D-BAEA-47FD-90EB-DF531D7B8141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5F70-77D9-4E6D-8609-3D9329BA667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0C9A-A882-4453-9B45-0852BF22FCBB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1F64-4D88-4C2B-84F8-415452E3B156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B6F8-9FE2-4CE3-BB45-97C91F74199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40E1-1F6B-4077-A610-4130A42C481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74BA3-3089-4B12-9954-19F30DDC1C4F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EC73-BFC2-427F-BED6-2C358A1E112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5BF7-E827-47AC-BB4E-D9950DAAA144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42D5-1A17-49E9-A0CA-321174676939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BF4E86A-5340-4281-BB79-227238A0EC8A}" type="datetime1">
              <a:rPr lang="ko-KR" altLang="en-US" smtClean="0"/>
              <a:pPr>
                <a:defRPr/>
              </a:pPr>
              <a:t>2019-02-27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8450" y="-171450"/>
            <a:ext cx="944245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2019. 2. 7.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28.)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3W9A88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38125"/>
              </p:ext>
            </p:extLst>
          </p:nvPr>
        </p:nvGraphicFramePr>
        <p:xfrm>
          <a:off x="5738271" y="0"/>
          <a:ext cx="3405729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29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기획감사담당관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0" y="332656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용역과제심의위원회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2019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 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관광개발계획 수립 용역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 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1" y="2640980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2.18.(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73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공약사업 추진상황 보고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기준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0" y="4487639"/>
            <a:ext cx="91439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13-3.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충청북도지역혁신협의회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지역발전투자협약 발표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04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235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13-4.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심의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07.(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확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의회 제출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0100" lvl="1" indent="-342900" eaLnBrk="1" hangingPunct="1">
              <a:lnSpc>
                <a:spcPct val="150000"/>
              </a:lnSpc>
              <a:buClr>
                <a:srgbClr val="000000"/>
              </a:buClr>
              <a:buFontTx/>
              <a:buChar char="-"/>
              <a:defRPr/>
            </a:pPr>
            <a:endParaRPr lang="ko-KR" altLang="en-US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" y="2708920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13-5.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지방재정투자심사위원회 개최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민병수 위원장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둘레길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단계 조성사업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00100" lvl="1" indent="-342900" eaLnBrk="1" hangingPunct="1">
              <a:lnSpc>
                <a:spcPct val="150000"/>
              </a:lnSpc>
              <a:buClr>
                <a:srgbClr val="000000"/>
              </a:buClr>
              <a:buFontTx/>
              <a:buChar char="-"/>
              <a:defRPr/>
            </a:pPr>
            <a:endParaRPr lang="ko-KR" altLang="en-US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1"/>
          <p:cNvSpPr>
            <a:spLocks noChangeArrowheads="1"/>
          </p:cNvSpPr>
          <p:nvPr/>
        </p:nvSpPr>
        <p:spPr bwMode="auto">
          <a:xfrm>
            <a:off x="4477" y="4581128"/>
            <a:ext cx="91439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지방보조금심의위원회 개최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2019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정헌일 위원장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추경예산 지방보조금예산편성 심의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53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3703" y="68389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기획감사담당관외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반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6" y="2283216"/>
            <a:ext cx="914469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13-8.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재산변동신고 조기신고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재산등록의무자 조기신고 현황 점검 및 미신고 사유 확인 등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조기신고 독려 운영기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간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1.28.(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~ 2.12.(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3703" y="4293096"/>
            <a:ext cx="914399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13-9.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주요현안사업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364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24" y="620688"/>
            <a:ext cx="9143999" cy="18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출산장려금 지원 조례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전부개정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24" y="2462241"/>
            <a:ext cx="9143999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14:00~17:00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매곡면사무소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박정훈 고문변호사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96974"/>
            <a:ext cx="9144000" cy="1584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인구정책 관련 시군 담당 회의 참석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중회의실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인구구조변화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대응전략 등 도 정책방향 설명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3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73410"/>
            <a:ext cx="9144000" cy="160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13-13.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 조사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13. ~ 3.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/</a:t>
            </a:r>
            <a:r>
              <a:rPr lang="en-US" altLang="ko-KR" sz="235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350" b="1" dirty="0" smtClean="0">
                <a:latin typeface="HY헤드라인M" pitchFamily="18" charset="-127"/>
                <a:ea typeface="HY헤드라인M" pitchFamily="18" charset="-127"/>
              </a:rPr>
              <a:t>년 말 </a:t>
            </a:r>
            <a:r>
              <a:rPr lang="ko-KR" altLang="en-US" sz="2350" b="1" dirty="0">
                <a:latin typeface="HY헤드라인M" pitchFamily="18" charset="-127"/>
                <a:ea typeface="HY헤드라인M" pitchFamily="18" charset="-127"/>
              </a:rPr>
              <a:t>기준 종사자 </a:t>
            </a:r>
            <a:r>
              <a:rPr lang="en-US" altLang="ko-KR" sz="235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50" b="1" dirty="0">
                <a:latin typeface="HY헤드라인M" pitchFamily="18" charset="-127"/>
                <a:ea typeface="HY헤드라인M" pitchFamily="18" charset="-127"/>
              </a:rPr>
              <a:t>인 이상의 모든 사업체</a:t>
            </a:r>
            <a:endParaRPr lang="en-US" altLang="ko-KR" sz="235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15505"/>
            <a:ext cx="9144000" cy="178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민선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 공약사업 추진상황 홍보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찾아가는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무료법률상담실 운영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소식지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93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80983</TotalTime>
  <Words>477</Words>
  <Application>Microsoft Office PowerPoint</Application>
  <PresentationFormat>화면 슬라이드 쇼(4:3)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13249</cp:revision>
  <cp:lastPrinted>2019-02-01T06:18:39Z</cp:lastPrinted>
  <dcterms:modified xsi:type="dcterms:W3CDTF">2019-02-27T02:50:32Z</dcterms:modified>
</cp:coreProperties>
</file>