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7345" r:id="rId2"/>
    <p:sldId id="7506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6" userDrawn="1">
          <p15:clr>
            <a:srgbClr val="A4A3A4"/>
          </p15:clr>
        </p15:guide>
        <p15:guide id="2" pos="295" userDrawn="1">
          <p15:clr>
            <a:srgbClr val="A4A3A4"/>
          </p15:clr>
        </p15:guide>
        <p15:guide id="3" orient="horz" pos="1344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  <p15:guide id="5" orient="horz" pos="30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00FF"/>
    <a:srgbClr val="0B4EA2"/>
    <a:srgbClr val="F68820"/>
    <a:srgbClr val="20B14A"/>
    <a:srgbClr val="333399"/>
    <a:srgbClr val="00B036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67" autoAdjust="0"/>
    <p:restoredTop sz="95373" autoAdjust="0"/>
  </p:normalViewPr>
  <p:slideViewPr>
    <p:cSldViewPr>
      <p:cViewPr varScale="1">
        <p:scale>
          <a:sx n="110" d="100"/>
          <a:sy n="110" d="100"/>
        </p:scale>
        <p:origin x="1506" y="108"/>
      </p:cViewPr>
      <p:guideLst>
        <p:guide orient="horz" pos="346"/>
        <p:guide pos="295"/>
        <p:guide orient="horz" pos="1344"/>
        <p:guide orient="horz" pos="2160"/>
        <p:guide orient="horz" pos="30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2024-06-14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945687" y="2420888"/>
            <a:ext cx="72008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주간업무 추진계획</a:t>
            </a:r>
            <a:endParaRPr lang="ko-KR" altLang="en-US" sz="6500" b="1" dirty="0"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45687" y="3583681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( 2024. 5. 13. ~ 5. 19.)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8225"/>
            <a:ext cx="2232248" cy="156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0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CFBBA4F-B508-4F1E-8711-0117E82284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3284984"/>
            <a:ext cx="925252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농촌일손돕기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16.(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심천면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복숭아 농가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15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복숭아 적과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7C0F62A1-36E2-4484-AA61-6B1465013EAE}"/>
              </a:ext>
            </a:extLst>
          </p:cNvPr>
          <p:cNvSpPr/>
          <p:nvPr/>
        </p:nvSpPr>
        <p:spPr>
          <a:xfrm>
            <a:off x="-108520" y="1163882"/>
            <a:ext cx="9252520" cy="154503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1. 5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의원간담회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16.(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LPG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소형저장탱크 보급사업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grpSp>
        <p:nvGrpSpPr>
          <p:cNvPr id="9" name="그룹 8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0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1" name="그림 10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21281044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1754996</TotalTime>
  <Words>68</Words>
  <Application>Microsoft Office PowerPoint</Application>
  <PresentationFormat>화면 슬라이드 쇼(4:3)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9" baseType="lpstr">
      <vt:lpstr>HY헤드라인M</vt:lpstr>
      <vt:lpstr>굴림</vt:lpstr>
      <vt:lpstr>맑은 고딕</vt:lpstr>
      <vt:lpstr>Arial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27028</cp:revision>
  <cp:lastPrinted>2024-05-09T08:53:24Z</cp:lastPrinted>
  <dcterms:modified xsi:type="dcterms:W3CDTF">2024-06-14T05:15:03Z</dcterms:modified>
</cp:coreProperties>
</file>