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7506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6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2024-06-14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5. 13. ~ 5. 19.)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CFBBA4F-B508-4F1E-8711-0117E82284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3284984"/>
            <a:ext cx="925252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농촌일손돕기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복숭아 농가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복숭아 적과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7C0F62A1-36E2-4484-AA61-6B1465013EAE}"/>
              </a:ext>
            </a:extLst>
          </p:cNvPr>
          <p:cNvSpPr/>
          <p:nvPr/>
        </p:nvSpPr>
        <p:spPr>
          <a:xfrm>
            <a:off x="-108520" y="1163882"/>
            <a:ext cx="9252520" cy="1545038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LPG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소형저장탱크 보급사업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0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128104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1754996</TotalTime>
  <Words>68</Words>
  <Application>Microsoft Office PowerPoint</Application>
  <PresentationFormat>화면 슬라이드 쇼(4:3)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HY헤드라인M</vt:lpstr>
      <vt:lpstr>굴림</vt:lpstr>
      <vt:lpstr>맑은 고딕</vt:lpstr>
      <vt:lpstr>Arial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27028</cp:revision>
  <cp:lastPrinted>2024-05-09T08:53:24Z</cp:lastPrinted>
  <dcterms:modified xsi:type="dcterms:W3CDTF">2024-06-14T05:15:03Z</dcterms:modified>
</cp:coreProperties>
</file>