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45" r:id="rId2"/>
    <p:sldId id="7506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44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00FF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5373" autoAdjust="0"/>
  </p:normalViewPr>
  <p:slideViewPr>
    <p:cSldViewPr>
      <p:cViewPr varScale="1">
        <p:scale>
          <a:sx n="110" d="100"/>
          <a:sy n="110" d="100"/>
        </p:scale>
        <p:origin x="1506" y="114"/>
      </p:cViewPr>
      <p:guideLst>
        <p:guide orient="horz" pos="346"/>
        <p:guide pos="295"/>
        <p:guide orient="horz" pos="1344"/>
        <p:guide orient="horz" pos="2160"/>
        <p:guide orient="horz" pos="3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2024-06-14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( 2024. 5. 20. ~ 5. 26.)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그룹 8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0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1" name="그림 10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74059906-3D28-4503-B05C-ADCC6200562A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C49A1FBE-AE52-45C8-8E71-D160E043855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E4B1A380-30E3-4118-8A63-1E8FA7AB620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78FB5F16-A99C-4426-B55F-C071AF2C839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7" name="Rectangle 3">
            <a:extLst>
              <a:ext uri="{FF2B5EF4-FFF2-40B4-BE49-F238E27FC236}">
                <a16:creationId xmlns:a16="http://schemas.microsoft.com/office/drawing/2014/main" id="{CDFDC4A1-16CE-49F9-AAC8-6C4384D68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692150"/>
            <a:ext cx="9396536" cy="1008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   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제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322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회 영동군의회 임시회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5. 21.(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5. 24.(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본회의장 및 위원회 회의실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2024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년도 행정사무감사계획서 변경 승인 외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43141F5D-31BA-43FF-BFA4-BB0C52FFD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3356992"/>
            <a:ext cx="9061450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ts val="35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2.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달리는 국민신문고 벤치마킹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5. 24.(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부여군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담당자 외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2128104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1755825</TotalTime>
  <Words>76</Words>
  <Application>Microsoft Office PowerPoint</Application>
  <PresentationFormat>화면 슬라이드 쇼(4:3)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0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27049</cp:revision>
  <cp:lastPrinted>2024-05-16T00:26:47Z</cp:lastPrinted>
  <dcterms:modified xsi:type="dcterms:W3CDTF">2024-06-14T05:16:00Z</dcterms:modified>
</cp:coreProperties>
</file>