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3"/>
  </p:notesMasterIdLst>
  <p:handoutMasterIdLst>
    <p:handoutMasterId r:id="rId4"/>
  </p:handoutMasterIdLst>
  <p:sldIdLst>
    <p:sldId id="9212" r:id="rId2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44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orient="horz" pos="30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CC00"/>
    <a:srgbClr val="0B4EA2"/>
    <a:srgbClr val="F68820"/>
    <a:srgbClr val="20B14A"/>
    <a:srgbClr val="333399"/>
    <a:srgbClr val="00B036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67" autoAdjust="0"/>
    <p:restoredTop sz="96353" autoAdjust="0"/>
  </p:normalViewPr>
  <p:slideViewPr>
    <p:cSldViewPr>
      <p:cViewPr varScale="1">
        <p:scale>
          <a:sx n="110" d="100"/>
          <a:sy n="110" d="100"/>
        </p:scale>
        <p:origin x="1506" y="114"/>
      </p:cViewPr>
      <p:guideLst>
        <p:guide orient="horz" pos="346"/>
        <p:guide pos="295"/>
        <p:guide orient="horz" pos="1344"/>
        <p:guide orient="horz" pos="2160"/>
        <p:guide orient="horz" pos="30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2024-08-16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2024-08-16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2024-08-16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2024-08-16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2024-08-16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2024-08-16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2024-08-16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20" name="Rectangle 3">
            <a:extLst>
              <a:ext uri="{FF2B5EF4-FFF2-40B4-BE49-F238E27FC236}">
                <a16:creationId xmlns:a16="http://schemas.microsoft.com/office/drawing/2014/main" id="{D7D2BC71-47DD-482B-A122-6DAFC93F5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852936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군민자문단 역량강화 워크숍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13.(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8. 14.(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신안군 일원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군민자문단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정책간담회 및 비전공유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특강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747B8363-0ED0-4673-AB39-BE133D705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19" y="1412776"/>
            <a:ext cx="925252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2. 2025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보통교부세 합동작업 참석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8. 12.(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~ 8. 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충북농업기술원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농업인회관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전산교육장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통계자료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행정구역 등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개분야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작성 및 확인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검증</a:t>
            </a:r>
            <a:endParaRPr lang="en-US" altLang="ko-KR" sz="24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6AFA12DC-6358-48AF-A385-EEA1E0905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293096"/>
            <a:ext cx="9756577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추경예산 편성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최종보고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8. 13.(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국도비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재원조정 등 변동사항 최종보고  </a:t>
            </a:r>
            <a:endParaRPr lang="en-US" altLang="ko-KR" sz="24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B71F1A6-0327-45AC-BB60-0886AB849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387246"/>
            <a:ext cx="9756577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민선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후반기 군정전략간담회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관광과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8. 12.(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16:00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관광과 대회의실</a:t>
            </a:r>
            <a:endParaRPr lang="en-US" altLang="ko-KR" sz="24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E6753E03-098E-4084-8712-7F2D1C759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5301208"/>
            <a:ext cx="9324528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5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2024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도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-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시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·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군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남부권역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홍보협의회</a:t>
            </a:r>
          </a:p>
          <a:p>
            <a:pPr lvl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8. 16.(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11:00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가족센터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층 회의실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15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보은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옥천 홍보부서 관계자 협력방안 모색</a:t>
            </a:r>
            <a:endParaRPr lang="en-US" altLang="ko-KR" sz="20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518473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1763424</TotalTime>
  <Words>165</Words>
  <Application>Microsoft Office PowerPoint</Application>
  <PresentationFormat>화면 슬라이드 쇼(4:3)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27397</cp:revision>
  <cp:lastPrinted>2024-08-08T07:23:20Z</cp:lastPrinted>
  <dcterms:modified xsi:type="dcterms:W3CDTF">2024-08-16T05:22:18Z</dcterms:modified>
</cp:coreProperties>
</file>