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212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620539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858" y="2422575"/>
            <a:ext cx="9145858" cy="4030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5.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[8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본회의장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  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 예산안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의사일정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조례심사특별위원회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행정사무조사특별위원회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예산결산특별위원회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5.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13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97099</TotalTime>
  <Words>125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15545</cp:revision>
  <cp:lastPrinted>2020-05-07T05:09:46Z</cp:lastPrinted>
  <dcterms:modified xsi:type="dcterms:W3CDTF">2020-05-08T00:44:13Z</dcterms:modified>
</cp:coreProperties>
</file>