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8085" r:id="rId2"/>
    <p:sldId id="808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5576" autoAdjust="0"/>
  </p:normalViewPr>
  <p:slideViewPr>
    <p:cSldViewPr>
      <p:cViewPr varScale="1">
        <p:scale>
          <a:sx n="95" d="100"/>
          <a:sy n="95" d="100"/>
        </p:scale>
        <p:origin x="67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2022-06-16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6. 20. ~ 6. 26.)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" y="2420888"/>
            <a:ext cx="9144001" cy="161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공약실천계획 수립을 위한 사전 검토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6.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인수위원회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소관분과와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751" y="4221088"/>
            <a:ext cx="914400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민원처리실태 등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6. 21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6. 22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조사팀장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2019~2021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처리한 민원사무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" y="332656"/>
            <a:ext cx="9144001" cy="161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인수위원회 주요 사업장 방문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주요사업장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주요사업장 부서장 보고 및 질의응답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372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89474</TotalTime>
  <Words>102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14803</cp:revision>
  <cp:lastPrinted>2022-06-16T08:52:32Z</cp:lastPrinted>
  <dcterms:modified xsi:type="dcterms:W3CDTF">2022-06-16T08:55:24Z</dcterms:modified>
</cp:coreProperties>
</file>