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176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764704"/>
            <a:ext cx="8972773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주요업무 추진실적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팀장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776" y="2592288"/>
            <a:ext cx="928162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300" b="1" spc="-150" dirty="0">
                <a:latin typeface="HY헤드라인M" pitchFamily="18" charset="-127"/>
                <a:ea typeface="HY헤드라인M" pitchFamily="18" charset="-127"/>
              </a:rPr>
              <a:t>: 2022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년 본예산 편성에 따른 </a:t>
            </a:r>
            <a:r>
              <a:rPr lang="ko-KR" altLang="en-US" sz="2300" b="1" spc="-150" dirty="0" err="1">
                <a:latin typeface="HY헤드라인M" pitchFamily="18" charset="-127"/>
                <a:ea typeface="HY헤드라인M" pitchFamily="18" charset="-127"/>
              </a:rPr>
              <a:t>정수물품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 신규대체취득 승인</a:t>
            </a:r>
            <a:r>
              <a:rPr lang="en-US" altLang="ko-KR" sz="23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spc="-150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3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453650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spc="-50" dirty="0" err="1">
                <a:latin typeface="HY헤드라인M" pitchFamily="18" charset="-127"/>
                <a:ea typeface="HY헤드라인M" pitchFamily="18" charset="-127"/>
              </a:rPr>
              <a:t>지방보조금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 관리 조례 전부개정조례안 외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947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776" y="4005064"/>
            <a:ext cx="8918197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충청북도 행복마을 경연대회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충청북도자치연수원 대강당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참석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서금리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412776"/>
            <a:ext cx="889317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대한민국 반부패 청렴대상 시상식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2021. 11.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상패 및 꽃다발 수여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기념사진 촬영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茶談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※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청내 부서장 참석 요망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292788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1690813</TotalTime>
  <Words>174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19869</cp:revision>
  <cp:lastPrinted>2021-11-05T02:33:04Z</cp:lastPrinted>
  <dcterms:modified xsi:type="dcterms:W3CDTF">2021-11-05T09:04:27Z</dcterms:modified>
</cp:coreProperties>
</file>