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3"/>
  </p:notesMasterIdLst>
  <p:handoutMasterIdLst>
    <p:handoutMasterId r:id="rId4"/>
  </p:handoutMasterIdLst>
  <p:sldIdLst>
    <p:sldId id="9212" r:id="rId2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6353" autoAdjust="0"/>
  </p:normalViewPr>
  <p:slideViewPr>
    <p:cSldViewPr>
      <p:cViewPr varScale="1">
        <p:scale>
          <a:sx n="110" d="100"/>
          <a:sy n="110" d="100"/>
        </p:scale>
        <p:origin x="1506" y="114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2024-08-02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2024-08-02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2024-08-02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2024-08-02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2024-08-02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2024-08-02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9" name="Rectangle 3">
            <a:extLst>
              <a:ext uri="{FF2B5EF4-FFF2-40B4-BE49-F238E27FC236}">
                <a16:creationId xmlns:a16="http://schemas.microsoft.com/office/drawing/2014/main" id="{CCFBBA4F-B508-4F1E-8711-0117E8228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492896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하계 휴가철 및 추석명절 공직기강 확립 감찰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 부서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감사팀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서무팀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합동 감찰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D7D2BC71-47DD-482B-A122-6DAFC93F5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836712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신규사업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신규시책 보고회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부서장 보고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B4E5C5E7-8491-4D64-B3F9-241A7F98E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437112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ts val="35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합동 규제혁신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TF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 참석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도청 소회의실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법무통계팀장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하반기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중앙규제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발굴과제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심의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협조사항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51847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1763041</TotalTime>
  <Words>94</Words>
  <Application>Microsoft Office PowerPoint</Application>
  <PresentationFormat>화면 슬라이드 쇼(4:3)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27371</cp:revision>
  <cp:lastPrinted>2024-08-01T07:14:04Z</cp:lastPrinted>
  <dcterms:modified xsi:type="dcterms:W3CDTF">2024-08-02T04:46:56Z</dcterms:modified>
</cp:coreProperties>
</file>