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595" r:id="rId2"/>
    <p:sldId id="8077" r:id="rId3"/>
    <p:sldId id="808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110" d="100"/>
          <a:sy n="110" d="100"/>
        </p:scale>
        <p:origin x="1776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2021-03-25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2021. 4. 1.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1484784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3573016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힐링사업소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718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620688"/>
            <a:ext cx="9144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indent="-4572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indent="-4572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0" lvl="1" indent="-457200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규칙 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각종 위원회 설치 및 운영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300819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88412</TotalTime>
  <Words>171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14504</cp:revision>
  <cp:lastPrinted>2021-01-28T07:28:43Z</cp:lastPrinted>
  <dcterms:modified xsi:type="dcterms:W3CDTF">2021-03-25T08:55:54Z</dcterms:modified>
</cp:coreProperties>
</file>