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1992" y="-29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0074" y="332656"/>
            <a:ext cx="885698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4145" y="908720"/>
            <a:ext cx="9148145" cy="184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지방재정계획 심의위원회</a:t>
            </a: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년도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재정안정화기금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운용계획 변경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4983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96644</TotalTime>
  <Words>26</Words>
  <Application>Microsoft Office PowerPoint</Application>
  <PresentationFormat>화면 슬라이드 쇼(4:3)</PresentationFormat>
  <Paragraphs>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15451</cp:revision>
  <cp:lastPrinted>2020-03-05T08:26:04Z</cp:lastPrinted>
  <dcterms:modified xsi:type="dcterms:W3CDTF">2020-04-09T08:39:56Z</dcterms:modified>
</cp:coreProperties>
</file>