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595" r:id="rId2"/>
    <p:sldId id="7977" r:id="rId3"/>
    <p:sldId id="8019" r:id="rId4"/>
    <p:sldId id="8002" r:id="rId5"/>
    <p:sldId id="8026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5AB0D"/>
    <a:srgbClr val="0000FF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96544" autoAdjust="0"/>
  </p:normalViewPr>
  <p:slideViewPr>
    <p:cSldViewPr>
      <p:cViewPr varScale="1">
        <p:scale>
          <a:sx n="86" d="100"/>
          <a:sy n="86" d="100"/>
        </p:scale>
        <p:origin x="210" y="12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2021-01-29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2021. 2. 1.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2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28.)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665472"/>
              </p:ext>
            </p:extLst>
          </p:nvPr>
        </p:nvGraphicFramePr>
        <p:xfrm>
          <a:off x="6277823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3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04664"/>
            <a:ext cx="8820150" cy="1578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공약사업 추진상황 보고회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8.(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추진실적 보고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(2020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분기까지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4293096"/>
            <a:ext cx="8893175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재산변동신고 등록의무자 대상 온라인 설명회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재산등록의무자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재산신고서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작성방법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고지거부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관련 제도 안내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온라인 설명회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미참석자의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경우 부서별 자체교육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2060848"/>
            <a:ext cx="8893175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등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취약시기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공직기강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대응 등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준수여부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근무기강 해이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홈페이지 「공직비리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익명신고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」게시판 시범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3951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2204864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학산면사무소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95" y="4005064"/>
            <a:ext cx="9144695" cy="244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(2020.12.31.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재산변동신고 안내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법적기한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등록의무자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err="1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신고마감일</a:t>
            </a:r>
            <a:r>
              <a:rPr lang="ko-KR" altLang="en-US" sz="20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접속 지연으로 인해 </a:t>
            </a:r>
            <a:r>
              <a:rPr lang="en-US" altLang="ko-KR" sz="20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2.19</a:t>
            </a:r>
            <a:r>
              <a:rPr lang="en-US" altLang="ko-KR" sz="20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0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0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ko-KR" altLang="en-US" sz="2000" b="1" dirty="0" err="1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조기신고</a:t>
            </a:r>
            <a:r>
              <a:rPr lang="ko-KR" altLang="en-US" sz="20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완료 협조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등록의무자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배우자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직계 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고지거부자 제외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 재산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spc="-150" dirty="0" smtClean="0">
                <a:latin typeface="HY헤드라인M" pitchFamily="18" charset="-127"/>
                <a:ea typeface="HY헤드라인M" pitchFamily="18" charset="-127"/>
              </a:rPr>
              <a:t>재산신고 불성실에 따른 징계수위가 강해지는 만큼 개인별 재산신고 철저</a:t>
            </a: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332656"/>
            <a:ext cx="914469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감사관련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부서장 영상회의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년도 충청북도 감사운영계획 및 설 명절 공직기강 확립 등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5900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655613"/>
            <a:ext cx="9161463" cy="357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개정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규칙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심의회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50" b="1" spc="-200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350" b="1" spc="-2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50" b="1" spc="-200" dirty="0">
                <a:latin typeface="HY헤드라인M" pitchFamily="18" charset="-127"/>
                <a:ea typeface="HY헤드라인M" pitchFamily="18" charset="-127"/>
              </a:rPr>
              <a:t>영동군 사회복지시설 종사자 </a:t>
            </a:r>
            <a:r>
              <a:rPr lang="ko-KR" altLang="en-US" sz="2350" b="1" spc="-200" dirty="0" err="1">
                <a:latin typeface="HY헤드라인M" pitchFamily="18" charset="-127"/>
                <a:ea typeface="HY헤드라인M" pitchFamily="18" charset="-127"/>
              </a:rPr>
              <a:t>처우개선비</a:t>
            </a:r>
            <a:r>
              <a:rPr lang="ko-KR" altLang="en-US" sz="2350" b="1" spc="-200" dirty="0">
                <a:latin typeface="HY헤드라인M" pitchFamily="18" charset="-127"/>
                <a:ea typeface="HY헤드라인M" pitchFamily="18" charset="-127"/>
              </a:rPr>
              <a:t> 지원 </a:t>
            </a:r>
            <a:r>
              <a:rPr lang="ko-KR" altLang="en-US" sz="2350" b="1" spc="-20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350" b="1" spc="-20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350" b="1" spc="-20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350" b="1" spc="-20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350" b="1" spc="-2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1561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87542</TotalTime>
  <Words>326</Words>
  <Application>Microsoft Office PowerPoint</Application>
  <PresentationFormat>화면 슬라이드 쇼(4:3)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14326</cp:revision>
  <cp:lastPrinted>2020-12-31T02:19:43Z</cp:lastPrinted>
  <dcterms:modified xsi:type="dcterms:W3CDTF">2021-01-29T01:45:21Z</dcterms:modified>
</cp:coreProperties>
</file>