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9134" r:id="rId2"/>
    <p:sldId id="7347" r:id="rId3"/>
    <p:sldId id="9133" r:id="rId4"/>
    <p:sldId id="8993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8C8CC5"/>
    <a:srgbClr val="00CC00"/>
    <a:srgbClr val="00B036"/>
    <a:srgbClr val="0000FF"/>
    <a:srgbClr val="009900"/>
    <a:srgbClr val="05AB0D"/>
    <a:srgbClr val="F59D1B"/>
    <a:srgbClr val="0000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45" autoAdjust="0"/>
    <p:restoredTop sz="96391" autoAdjust="0"/>
  </p:normalViewPr>
  <p:slideViewPr>
    <p:cSldViewPr>
      <p:cViewPr varScale="1">
        <p:scale>
          <a:sx n="90" d="100"/>
          <a:sy n="90" d="100"/>
        </p:scale>
        <p:origin x="1578" y="78"/>
      </p:cViewPr>
      <p:guideLst>
        <p:guide orient="horz" pos="255"/>
        <p:guide pos="204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t" anchorCtr="0" compatLnSpc="1">
            <a:prstTxWarp prst="textNoShape">
              <a:avLst/>
            </a:prstTxWarp>
          </a:bodyPr>
          <a:lstStyle>
            <a:lvl1pPr algn="l" defTabSz="880778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t" anchorCtr="0" compatLnSpc="1">
            <a:prstTxWarp prst="textNoShape">
              <a:avLst/>
            </a:prstTxWarp>
          </a:bodyPr>
          <a:lstStyle>
            <a:lvl1pPr algn="r" defTabSz="880778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b" anchorCtr="0" compatLnSpc="1">
            <a:prstTxWarp prst="textNoShape">
              <a:avLst/>
            </a:prstTxWarp>
          </a:bodyPr>
          <a:lstStyle>
            <a:lvl1pPr algn="l" defTabSz="880778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b" anchorCtr="0" compatLnSpc="1">
            <a:prstTxWarp prst="textNoShape">
              <a:avLst/>
            </a:prstTxWarp>
          </a:bodyPr>
          <a:lstStyle>
            <a:lvl1pPr algn="r" defTabSz="880778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t" anchorCtr="0" compatLnSpc="1">
            <a:prstTxWarp prst="textNoShape">
              <a:avLst/>
            </a:prstTxWarp>
          </a:bodyPr>
          <a:lstStyle>
            <a:lvl1pPr algn="l" defTabSz="880778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t" anchorCtr="0" compatLnSpc="1">
            <a:prstTxWarp prst="textNoShape">
              <a:avLst/>
            </a:prstTxWarp>
          </a:bodyPr>
          <a:lstStyle>
            <a:lvl1pPr algn="r" defTabSz="880778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b" anchorCtr="0" compatLnSpc="1">
            <a:prstTxWarp prst="textNoShape">
              <a:avLst/>
            </a:prstTxWarp>
          </a:bodyPr>
          <a:lstStyle>
            <a:lvl1pPr algn="l" defTabSz="880778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b" anchorCtr="0" compatLnSpc="1">
            <a:prstTxWarp prst="textNoShape">
              <a:avLst/>
            </a:prstTxWarp>
          </a:bodyPr>
          <a:lstStyle>
            <a:lvl1pPr algn="r" defTabSz="880778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2023-08-25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2023-08-25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2023-08-25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2023-08-25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2023-08-25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2023-08-25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2023-08-25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2023-08-25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2023-08-25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2023-08-25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2023-08-25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51520" y="2420888"/>
            <a:ext cx="799288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marL="1169988" lvl="1" indent="-457200" algn="dist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spc="-15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월간업무 추진계획</a:t>
            </a:r>
            <a:r>
              <a:rPr lang="en-US" altLang="ko-KR" sz="6600" b="1" spc="-15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 algn="dist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spc="-150" dirty="0">
                <a:solidFill>
                  <a:srgbClr val="8C8CC5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spc="-150" dirty="0">
              <a:solidFill>
                <a:srgbClr val="8C8CC5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649EDD-1B81-4563-B8A5-66FF2FE4C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3356992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(2023. 9. 1. ~ 9. 30.)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651EF7DE-28BC-4B59-B9BE-CA38B93EEA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821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기획감사과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72770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504" y="3212976"/>
            <a:ext cx="9144000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의원간담회</a:t>
            </a: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위원회회의실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EAAD5-F36C-4CB4-AE24-91FC127539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4581128"/>
            <a:ext cx="9144000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회계연도 지방재정 결산 공시 심의</a:t>
            </a: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서면 심의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12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민간의원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공무원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8A13155-9E3E-4D15-8EA2-61481454A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1556792"/>
            <a:ext cx="9144000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316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9. 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년도 주요사업장 행정사무조사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BBB68A9F-45F6-4FCA-9E4B-BBAFE801F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332656"/>
            <a:ext cx="9144000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주요사업 계획보고</a:t>
            </a: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25.(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9. 26.(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</a:p>
        </p:txBody>
      </p:sp>
    </p:spTree>
    <p:extLst>
      <p:ext uri="{BB962C8B-B14F-4D97-AF65-F5344CB8AC3E}">
        <p14:creationId xmlns:p14="http://schemas.microsoft.com/office/powerpoint/2010/main" val="2664245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365104"/>
            <a:ext cx="9144000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적극행정위원회</a:t>
            </a: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2023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년 상반기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적극행정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우수공무원 선발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DD4489D-D474-4AD0-909C-4A1D655D5A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2420888"/>
            <a:ext cx="9144000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「찾아가는 무료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법률상담실」운영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25.(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심천면사무소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법무법인 우성 변호사 박정훈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민사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형사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가사소송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법령해석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세무상담 등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50C16E-42AC-4397-B983-0749EAC92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260648"/>
            <a:ext cx="9144000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道 주관 남부권 규제개혁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현장토론회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22.(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보은군농업기술센터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현안규제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 및 기업현장 애로 사항 개선방안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현장토론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err="1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부군수님</a:t>
            </a:r>
            <a:r>
              <a:rPr lang="ko-KR" altLang="en-US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 하실 일 </a:t>
            </a:r>
            <a:r>
              <a:rPr lang="en-US" altLang="ko-KR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사전 </a:t>
            </a:r>
            <a:r>
              <a:rPr lang="ko-KR" altLang="en-US" sz="2000" b="1" dirty="0" err="1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환담회</a:t>
            </a:r>
            <a:r>
              <a:rPr lang="en-US" altLang="ko-KR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인사말씀</a:t>
            </a:r>
            <a:r>
              <a:rPr lang="en-US" altLang="ko-KR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기념촬영 등</a:t>
            </a:r>
            <a:endParaRPr lang="en-US" altLang="ko-KR" sz="20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53721227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1736102</TotalTime>
  <Words>204</Words>
  <Application>Microsoft Office PowerPoint</Application>
  <PresentationFormat>화면 슬라이드 쇼(4:3)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1" baseType="lpstr">
      <vt:lpstr>HY헤드라인M</vt:lpstr>
      <vt:lpstr>굴림</vt:lpstr>
      <vt:lpstr>맑은 고딕</vt:lpstr>
      <vt:lpstr>Arial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26102</cp:revision>
  <cp:lastPrinted>2023-08-24T23:29:08Z</cp:lastPrinted>
  <dcterms:modified xsi:type="dcterms:W3CDTF">2023-08-24T23:38:35Z</dcterms:modified>
</cp:coreProperties>
</file>