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en-US" altLang="ko-KR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ko-KR" altLang="en-US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수시분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공유재산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관리계획안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</a:t>
            </a: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809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자체평가 지표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컨설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7. 22.(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) ∼ 7. 23.(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) 09:30 ∼ 18:00 / 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50" dirty="0" err="1" smtClean="0">
                <a:latin typeface="HY헤드라인M" pitchFamily="18" charset="-127"/>
                <a:ea typeface="HY헤드라인M" pitchFamily="18" charset="-127"/>
              </a:rPr>
              <a:t>개부서</a:t>
            </a:r>
            <a:endParaRPr lang="en-US" altLang="ko-KR" sz="2400" b="1" spc="-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년 평가 항목 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컨설팅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4217259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99163</TotalTime>
  <Words>112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15795</cp:revision>
  <cp:lastPrinted>2020-06-18T08:11:12Z</cp:lastPrinted>
  <dcterms:modified xsi:type="dcterms:W3CDTF">2020-07-16T10:24:54Z</dcterms:modified>
</cp:coreProperties>
</file>