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918" r:id="rId3"/>
    <p:sldId id="6958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93" autoAdjust="0"/>
    <p:restoredTop sz="93481" autoAdjust="0"/>
  </p:normalViewPr>
  <p:slideViewPr>
    <p:cSldViewPr>
      <p:cViewPr varScale="1">
        <p:scale>
          <a:sx n="107" d="100"/>
          <a:sy n="107" d="100"/>
        </p:scale>
        <p:origin x="217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2021-08-30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2021-08-30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2021-08-30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484784"/>
            <a:ext cx="8923217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영동군 적극행정위원회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14:30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부군수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적극행정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우수공무원 선발 관련 심의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indent="-45720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b="1" kern="0" dirty="0" smtClean="0">
                <a:solidFill>
                  <a:srgbClr val="0099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※ </a:t>
            </a:r>
            <a:r>
              <a:rPr lang="ko-KR" altLang="en-US" sz="2000" b="1" kern="0" dirty="0" smtClean="0">
                <a:solidFill>
                  <a:srgbClr val="0099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군수님 </a:t>
            </a:r>
            <a:r>
              <a:rPr lang="ko-KR" altLang="en-US" sz="2000" b="1" kern="0" dirty="0" err="1" smtClean="0">
                <a:solidFill>
                  <a:srgbClr val="0099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하실일</a:t>
            </a:r>
            <a:r>
              <a:rPr lang="ko-KR" altLang="en-US" sz="2000" b="1" kern="0" dirty="0" smtClean="0">
                <a:solidFill>
                  <a:srgbClr val="0099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000" b="1" kern="0" dirty="0" smtClean="0">
                <a:solidFill>
                  <a:srgbClr val="0099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kern="0" dirty="0" err="1" smtClean="0">
                <a:solidFill>
                  <a:srgbClr val="0099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위촉장</a:t>
            </a:r>
            <a:r>
              <a:rPr lang="ko-KR" altLang="en-US" sz="2000" b="1" kern="0" dirty="0" smtClean="0">
                <a:solidFill>
                  <a:srgbClr val="0099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수여 및 환담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005064"/>
            <a:ext cx="8893175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주니어보드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[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기관 자체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혁신모임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]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회의 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회원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일하는 방식 개선 및 조직문화 개선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4665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4941168"/>
            <a:ext cx="9144000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주요현안 팀장회의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명씩 참석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951931"/>
            <a:ext cx="9113792" cy="1197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행정사무조사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추가경정 예산안 등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" y="980728"/>
            <a:ext cx="9114991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 현안사업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94404295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1688803</TotalTime>
  <Words>144</Words>
  <Application>Microsoft Office PowerPoint</Application>
  <PresentationFormat>화면 슬라이드 쇼(4:3)</PresentationFormat>
  <Paragraphs>19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19175</cp:revision>
  <cp:lastPrinted>2021-08-19T06:27:55Z</cp:lastPrinted>
  <dcterms:modified xsi:type="dcterms:W3CDTF">2021-08-30T05:06:06Z</dcterms:modified>
</cp:coreProperties>
</file>