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8" autoAdjust="0"/>
    <p:restoredTop sz="94660"/>
  </p:normalViewPr>
  <p:slideViewPr>
    <p:cSldViewPr snapToGrid="0">
      <p:cViewPr varScale="1">
        <p:scale>
          <a:sx n="65" d="100"/>
          <a:sy n="65" d="100"/>
        </p:scale>
        <p:origin x="96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01C0DF-7235-4803-9935-E04D32B49A3F}" type="datetimeFigureOut">
              <a:rPr lang="ko-KR" altLang="en-US" smtClean="0"/>
              <a:t>2023-07-28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618A1E-1C45-4C59-B25B-182A9641034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6625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슬라이드 이미지 개체 틀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512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60321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860" indent="-285715" defTabSz="860321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2862" indent="-228572" defTabSz="860321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006" indent="-228572" defTabSz="860321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151" indent="-228572" defTabSz="860321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295" indent="-228572" defTabSz="860321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440" indent="-228572" defTabSz="860321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8585" indent="-228572" defTabSz="860321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5729" indent="-228572" defTabSz="860321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>
              <a:spcBef>
                <a:spcPct val="0"/>
              </a:spcBef>
            </a:pPr>
            <a:fld id="{0C75CB5D-C16A-4FE5-842E-9AC6360A9691}" type="slidenum">
              <a:rPr lang="en-US" altLang="ko-KR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3</a:t>
            </a:fld>
            <a:endParaRPr lang="en-US" altLang="ko-KR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6156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AE485-277E-4D25-9F3E-A72B49119CC2}" type="datetimeFigureOut">
              <a:rPr lang="ko-KR" altLang="en-US" smtClean="0"/>
              <a:t>2023-07-28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47395-8F3F-482C-BC52-C412825F6FD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0748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AE485-277E-4D25-9F3E-A72B49119CC2}" type="datetimeFigureOut">
              <a:rPr lang="ko-KR" altLang="en-US" smtClean="0"/>
              <a:t>2023-07-28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47395-8F3F-482C-BC52-C412825F6FD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60234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AE485-277E-4D25-9F3E-A72B49119CC2}" type="datetimeFigureOut">
              <a:rPr lang="ko-KR" altLang="en-US" smtClean="0"/>
              <a:t>2023-07-28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47395-8F3F-482C-BC52-C412825F6FD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81891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AE485-277E-4D25-9F3E-A72B49119CC2}" type="datetimeFigureOut">
              <a:rPr lang="ko-KR" altLang="en-US" smtClean="0"/>
              <a:t>2023-07-28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47395-8F3F-482C-BC52-C412825F6FD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2557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AE485-277E-4D25-9F3E-A72B49119CC2}" type="datetimeFigureOut">
              <a:rPr lang="ko-KR" altLang="en-US" smtClean="0"/>
              <a:t>2023-07-28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47395-8F3F-482C-BC52-C412825F6FD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14978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AE485-277E-4D25-9F3E-A72B49119CC2}" type="datetimeFigureOut">
              <a:rPr lang="ko-KR" altLang="en-US" smtClean="0"/>
              <a:t>2023-07-28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47395-8F3F-482C-BC52-C412825F6FD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87420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AE485-277E-4D25-9F3E-A72B49119CC2}" type="datetimeFigureOut">
              <a:rPr lang="ko-KR" altLang="en-US" smtClean="0"/>
              <a:t>2023-07-28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47395-8F3F-482C-BC52-C412825F6FD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61791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AE485-277E-4D25-9F3E-A72B49119CC2}" type="datetimeFigureOut">
              <a:rPr lang="ko-KR" altLang="en-US" smtClean="0"/>
              <a:t>2023-07-28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47395-8F3F-482C-BC52-C412825F6FD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9250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AE485-277E-4D25-9F3E-A72B49119CC2}" type="datetimeFigureOut">
              <a:rPr lang="ko-KR" altLang="en-US" smtClean="0"/>
              <a:t>2023-07-28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47395-8F3F-482C-BC52-C412825F6FD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78030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AE485-277E-4D25-9F3E-A72B49119CC2}" type="datetimeFigureOut">
              <a:rPr lang="ko-KR" altLang="en-US" smtClean="0"/>
              <a:t>2023-07-28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47395-8F3F-482C-BC52-C412825F6FD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99731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AE485-277E-4D25-9F3E-A72B49119CC2}" type="datetimeFigureOut">
              <a:rPr lang="ko-KR" altLang="en-US" smtClean="0"/>
              <a:t>2023-07-28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47395-8F3F-482C-BC52-C412825F6FD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45737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8AE485-277E-4D25-9F3E-A72B49119CC2}" type="datetimeFigureOut">
              <a:rPr lang="ko-KR" altLang="en-US" smtClean="0"/>
              <a:t>2023-07-28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47395-8F3F-482C-BC52-C412825F6FD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1930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2709990" y="2276872"/>
            <a:ext cx="7992888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marL="1169988" lvl="1" indent="-457200" algn="dist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ko-KR" altLang="en-US" sz="6500" b="1" spc="-150" dirty="0" err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월간업무</a:t>
            </a:r>
            <a:r>
              <a:rPr lang="ko-KR" altLang="en-US" sz="6500" b="1" spc="-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추진계획</a:t>
            </a:r>
            <a:r>
              <a:rPr lang="en-US" altLang="ko-KR" sz="6600" b="1" spc="-150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6600" b="1" spc="-150" dirty="0">
              <a:latin typeface="HY헤드라인M" pitchFamily="18" charset="-127"/>
              <a:ea typeface="HY헤드라인M" pitchFamily="18" charset="-127"/>
            </a:endParaRPr>
          </a:p>
          <a:p>
            <a:pPr marL="1169988" lvl="1" indent="-457200" algn="dist">
              <a:lnSpc>
                <a:spcPct val="60000"/>
              </a:lnSpc>
              <a:spcBef>
                <a:spcPct val="20000"/>
              </a:spcBef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spc="-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ko-KR" altLang="en-US" sz="2800" b="1" spc="-150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2927648" y="3429001"/>
            <a:ext cx="7344816" cy="734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600" tIns="46800" rIns="93600" bIns="46800"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 altLang="ko-KR" sz="32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( 2023. </a:t>
            </a:r>
            <a:r>
              <a:rPr lang="en-US" altLang="ko-KR" sz="32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8. 1. </a:t>
            </a:r>
            <a:r>
              <a:rPr lang="en-US" altLang="ko-KR" sz="32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en-US" altLang="ko-KR" sz="32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8. 31.)</a:t>
            </a:r>
            <a:endParaRPr lang="en-US" altLang="ko-KR" sz="32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97073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524000" y="1618429"/>
            <a:ext cx="9144000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ts val="35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2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2023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자체평가 부서 컨설팅 및 읍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면 워크숍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35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 중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사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퍼스트경영기술연구원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22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개 부서 및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읍</a:t>
            </a:r>
            <a:r>
              <a:rPr lang="ko-KR" altLang="en-US" sz="2400" b="1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∙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ts val="35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631504" y="178269"/>
            <a:ext cx="9144000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ts val="35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의원간담회</a:t>
            </a:r>
          </a:p>
          <a:p>
            <a:pPr marL="914400" lvl="1" indent="-457200">
              <a:lnSpc>
                <a:spcPts val="35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8. 22.(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위원회 회의실</a:t>
            </a:r>
            <a:endParaRPr lang="ko-KR" altLang="en-US" sz="2400" dirty="0"/>
          </a:p>
          <a:p>
            <a:pPr marL="533400" indent="-533400">
              <a:lnSpc>
                <a:spcPts val="35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541898" y="5085184"/>
            <a:ext cx="9140825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ts val="35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4. </a:t>
            </a: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2023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영동군민감사관 신규 위촉 및 회의 개최</a:t>
            </a:r>
            <a:endParaRPr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3500"/>
              </a:lnSpc>
              <a:spcBef>
                <a:spcPts val="600"/>
              </a:spcBef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8. 8.(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11:00 / 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30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spcBef>
                <a:spcPts val="600"/>
              </a:spcBef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5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신규 </a:t>
            </a:r>
            <a:r>
              <a:rPr lang="ko-KR" altLang="en-US" sz="2400" b="1" spc="-15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군민감사관</a:t>
            </a:r>
            <a:r>
              <a:rPr lang="ko-KR" altLang="en-US" sz="2400" b="1" spc="-15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위촉</a:t>
            </a:r>
            <a:r>
              <a:rPr lang="en-US" altLang="ko-KR" sz="2400" b="1" spc="-15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(18</a:t>
            </a:r>
            <a:r>
              <a:rPr lang="ko-KR" altLang="en-US" sz="2400" b="1" spc="-15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spc="-15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), </a:t>
            </a:r>
            <a:r>
              <a:rPr lang="ko-KR" altLang="en-US" sz="2400" b="1" spc="-15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군민감사관</a:t>
            </a:r>
            <a:r>
              <a:rPr lang="ko-KR" altLang="en-US" sz="2400" b="1" spc="-15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제도 안내 및 의견 수렴</a:t>
            </a:r>
            <a:endParaRPr lang="en-US" altLang="ko-KR" sz="2400" b="1" spc="-15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538722" y="3140968"/>
            <a:ext cx="914400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ts val="35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SNS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홍보단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팸투어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운영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8. 7.(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8. 9.(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레인보우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힐링센터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40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여명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레인보우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힐링센터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홍보단 체험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및 관내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팸투어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>
              <a:lnSpc>
                <a:spcPts val="35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02687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7F4BB4D-0576-491D-89C5-64259F3113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16632"/>
            <a:ext cx="9144001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ts val="35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2023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기획감사과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및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의회사무과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자체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종합감사</a:t>
            </a:r>
          </a:p>
          <a:p>
            <a:pPr marL="914400" lvl="1" indent="-457200">
              <a:lnSpc>
                <a:spcPts val="35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8. 14.(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8. 21.(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기획감사과장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2020.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~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현재까지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(3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년 간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추진한 업무 전반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ts val="35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ts val="35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518148" y="5235199"/>
            <a:ext cx="9144000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ts val="35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8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적극행정위원회</a:t>
            </a:r>
          </a:p>
          <a:p>
            <a:pPr marL="914400" lvl="1" indent="-457200">
              <a:lnSpc>
                <a:spcPts val="35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 중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상황실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300" dirty="0">
                <a:latin typeface="HY헤드라인M" pitchFamily="18" charset="-127"/>
                <a:ea typeface="HY헤드라인M" pitchFamily="18" charset="-127"/>
              </a:rPr>
              <a:t>2023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년 상반기 </a:t>
            </a:r>
            <a:r>
              <a:rPr lang="ko-KR" altLang="en-US" sz="2400" b="1" spc="-300" dirty="0" err="1">
                <a:latin typeface="HY헤드라인M" pitchFamily="18" charset="-127"/>
                <a:ea typeface="HY헤드라인M" pitchFamily="18" charset="-127"/>
              </a:rPr>
              <a:t>적극행정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 우수공무원 선발</a:t>
            </a:r>
            <a:endParaRPr lang="en-US" altLang="ko-KR" sz="2400" b="1" spc="-300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ts val="35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ts val="35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524000" y="1730598"/>
            <a:ext cx="9138149" cy="1482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ts val="35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「찾아가는 무료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법률상담실」운영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</a:p>
          <a:p>
            <a:pPr marL="914400" lvl="1" indent="-457200">
              <a:lnSpc>
                <a:spcPts val="35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8. 21.(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11:00 ~ 12:00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양산면사무소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50" dirty="0" err="1">
                <a:latin typeface="HY헤드라인M" pitchFamily="18" charset="-127"/>
                <a:ea typeface="HY헤드라인M" pitchFamily="18" charset="-127"/>
              </a:rPr>
              <a:t>명지성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 변호사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400" dirty="0">
                <a:latin typeface="HY헤드라인M" pitchFamily="18" charset="-127"/>
                <a:ea typeface="HY헤드라인M" pitchFamily="18" charset="-127"/>
              </a:rPr>
              <a:t>민사</a:t>
            </a:r>
            <a:r>
              <a:rPr lang="en-US" altLang="ko-KR" sz="2400" b="1" spc="-400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spc="-400" dirty="0">
                <a:latin typeface="HY헤드라인M" pitchFamily="18" charset="-127"/>
                <a:ea typeface="HY헤드라인M" pitchFamily="18" charset="-127"/>
              </a:rPr>
              <a:t>형사</a:t>
            </a:r>
            <a:r>
              <a:rPr lang="en-US" altLang="ko-KR" sz="2400" b="1" spc="-400" dirty="0">
                <a:latin typeface="HY헤드라인M" pitchFamily="18" charset="-127"/>
                <a:ea typeface="HY헤드라인M" pitchFamily="18" charset="-127"/>
              </a:rPr>
              <a:t> ·</a:t>
            </a:r>
            <a:r>
              <a:rPr lang="ko-KR" altLang="en-US" sz="2400" b="1" spc="-400" dirty="0">
                <a:latin typeface="HY헤드라인M" pitchFamily="18" charset="-127"/>
                <a:ea typeface="HY헤드라인M" pitchFamily="18" charset="-127"/>
              </a:rPr>
              <a:t>행정</a:t>
            </a:r>
            <a:r>
              <a:rPr lang="en-US" altLang="ko-KR" sz="2400" b="1" spc="-400" dirty="0">
                <a:latin typeface="HY헤드라인M" pitchFamily="18" charset="-127"/>
                <a:ea typeface="HY헤드라인M" pitchFamily="18" charset="-127"/>
              </a:rPr>
              <a:t> ·</a:t>
            </a:r>
            <a:r>
              <a:rPr lang="ko-KR" altLang="en-US" sz="2400" b="1" spc="-400" dirty="0" err="1">
                <a:latin typeface="HY헤드라인M" pitchFamily="18" charset="-127"/>
                <a:ea typeface="HY헤드라인M" pitchFamily="18" charset="-127"/>
              </a:rPr>
              <a:t>가사소송</a:t>
            </a:r>
            <a:r>
              <a:rPr lang="en-US" altLang="ko-KR" sz="2400" b="1" spc="-40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en-US" altLang="ko-KR" sz="2400" b="1" spc="-40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400" dirty="0">
                <a:latin typeface="HY헤드라인M" pitchFamily="18" charset="-127"/>
                <a:ea typeface="HY헤드라인M" pitchFamily="18" charset="-127"/>
              </a:rPr>
              <a:t>법령해석</a:t>
            </a:r>
            <a:r>
              <a:rPr lang="en-US" altLang="ko-KR" sz="2400" b="1" spc="-40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en-US" altLang="ko-KR" sz="2400" b="1" spc="-40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400" dirty="0">
                <a:latin typeface="HY헤드라인M" pitchFamily="18" charset="-127"/>
                <a:ea typeface="HY헤드라인M" pitchFamily="18" charset="-127"/>
              </a:rPr>
              <a:t>세무상담 </a:t>
            </a:r>
            <a:r>
              <a:rPr lang="ko-KR" altLang="en-US" sz="2400" b="1" spc="-400" dirty="0">
                <a:latin typeface="HY헤드라인M" pitchFamily="18" charset="-127"/>
                <a:ea typeface="HY헤드라인M" pitchFamily="18" charset="-127"/>
              </a:rPr>
              <a:t>등</a:t>
            </a:r>
            <a:endParaRPr lang="en-US" altLang="ko-KR" sz="2400" b="1" spc="-400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ts val="35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spc="-4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502296" y="3504921"/>
            <a:ext cx="9138149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ts val="35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7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조례규칙심의회</a:t>
            </a:r>
          </a:p>
          <a:p>
            <a:pPr marL="914400" lvl="1" indent="-457200">
              <a:lnSpc>
                <a:spcPts val="35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8. 23.(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서면심의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영동군 인구감소대응시책 지원 조례 일부개정조례안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11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ts val="35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91845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248</Words>
  <Application>Microsoft Office PowerPoint</Application>
  <PresentationFormat>와이드스크린</PresentationFormat>
  <Paragraphs>30</Paragraphs>
  <Slides>3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2" baseType="lpstr">
      <vt:lpstr>HY견고딕</vt:lpstr>
      <vt:lpstr>HY헤드라인M</vt:lpstr>
      <vt:lpstr>굴림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</cp:revision>
  <dcterms:created xsi:type="dcterms:W3CDTF">2023-07-28T05:58:47Z</dcterms:created>
  <dcterms:modified xsi:type="dcterms:W3CDTF">2023-07-28T05:58:58Z</dcterms:modified>
</cp:coreProperties>
</file>