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911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00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71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500" y="108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2024-04-19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2024-04-19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2024-04-19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2024-04-19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2024-04-19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2024-04-19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2024-04-19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4. 22. ~ 4. 28.)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2" name="Rectangle 3">
            <a:extLst>
              <a:ext uri="{FF2B5EF4-FFF2-40B4-BE49-F238E27FC236}">
                <a16:creationId xmlns:a16="http://schemas.microsoft.com/office/drawing/2014/main" id="{D3D3C2F4-40AB-47F0-925F-698CB273A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3789040"/>
            <a:ext cx="9396536" cy="1008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군민자문단 일반행정분과 회의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2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 24.(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11:00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상황실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10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2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2024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주요사업 설명 및 군정발전 방안 토론 등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CCFBBA4F-B508-4F1E-8711-0117E8228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5157192"/>
            <a:ext cx="925252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청탁금지제도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권역별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설명회 참석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대전 한국철도공사 대강당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담당자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청탁금지법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주요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쟁점별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판례 및 유권해석 사례 교육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B2AA9294-46E5-4601-AFB7-1A990BD4E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420888"/>
            <a:ext cx="9396536" cy="1008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영동군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-</a:t>
            </a:r>
            <a:r>
              <a:rPr lang="ko-KR" altLang="en-US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유원대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상생발전 실무협의체 회의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2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 23.(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11:00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상황실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10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2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영동군과 대학의 공동발전방안 모색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A5FECEC5-77F5-4D60-A465-31B5853D3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188640"/>
            <a:ext cx="9396536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제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321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회 영동군의회 임시회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30EEE24D-AF91-4F15-859E-B6F720E8E3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128552"/>
              </p:ext>
            </p:extLst>
          </p:nvPr>
        </p:nvGraphicFramePr>
        <p:xfrm>
          <a:off x="468313" y="764705"/>
          <a:ext cx="8568184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537">
                  <a:extLst>
                    <a:ext uri="{9D8B030D-6E8A-4147-A177-3AD203B41FA5}">
                      <a16:colId xmlns:a16="http://schemas.microsoft.com/office/drawing/2014/main" val="2537554652"/>
                    </a:ext>
                  </a:extLst>
                </a:gridCol>
                <a:gridCol w="733799">
                  <a:extLst>
                    <a:ext uri="{9D8B030D-6E8A-4147-A177-3AD203B41FA5}">
                      <a16:colId xmlns:a16="http://schemas.microsoft.com/office/drawing/2014/main" val="2134661064"/>
                    </a:ext>
                  </a:extLst>
                </a:gridCol>
                <a:gridCol w="1027319">
                  <a:extLst>
                    <a:ext uri="{9D8B030D-6E8A-4147-A177-3AD203B41FA5}">
                      <a16:colId xmlns:a16="http://schemas.microsoft.com/office/drawing/2014/main" val="1602343216"/>
                    </a:ext>
                  </a:extLst>
                </a:gridCol>
                <a:gridCol w="4916432">
                  <a:extLst>
                    <a:ext uri="{9D8B030D-6E8A-4147-A177-3AD203B41FA5}">
                      <a16:colId xmlns:a16="http://schemas.microsoft.com/office/drawing/2014/main" val="186218324"/>
                    </a:ext>
                  </a:extLst>
                </a:gridCol>
                <a:gridCol w="864097">
                  <a:extLst>
                    <a:ext uri="{9D8B030D-6E8A-4147-A177-3AD203B41FA5}">
                      <a16:colId xmlns:a16="http://schemas.microsoft.com/office/drawing/2014/main" val="1803198587"/>
                    </a:ext>
                  </a:extLst>
                </a:gridCol>
              </a:tblGrid>
              <a:tr h="33802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날 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 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장 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 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비고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186167"/>
                  </a:ext>
                </a:extLst>
              </a:tr>
              <a:tr h="352108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4. 22.(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월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위원회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회의실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2024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년도 행정사무감사계획서 채택의 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978461"/>
                  </a:ext>
                </a:extLst>
              </a:tr>
              <a:tr h="358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10:20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2024</a:t>
                      </a:r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년도 제</a:t>
                      </a:r>
                      <a:r>
                        <a:rPr lang="en-US" altLang="ko-KR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회 추가경정 예산안 계수조정 및 의결 외 </a:t>
                      </a:r>
                      <a:r>
                        <a:rPr lang="en-US" altLang="ko-KR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6531"/>
                  </a:ext>
                </a:extLst>
              </a:tr>
              <a:tr h="535204"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4. 23.(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화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본회의장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제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차 본회의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조례안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및 기타 부의안건 의결 등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050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33016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1753318</TotalTime>
  <Words>167</Words>
  <Application>Microsoft Office PowerPoint</Application>
  <PresentationFormat>화면 슬라이드 쇼(4:3)</PresentationFormat>
  <Paragraphs>43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26935</cp:revision>
  <cp:lastPrinted>2024-04-18T01:30:22Z</cp:lastPrinted>
  <dcterms:modified xsi:type="dcterms:W3CDTF">2024-04-19T01:53:03Z</dcterms:modified>
</cp:coreProperties>
</file>