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5952" r:id="rId3"/>
    <p:sldId id="595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4854" y="4005064"/>
            <a:ext cx="9144000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매니페스토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우수사례 경진대회 본선 참가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아주대학교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발표주제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호 축제전담조직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! 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영동축제관광재단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일곱 빛깔의 무지개를 만들다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4854" y="764704"/>
            <a:ext cx="915317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spc="-18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en-US" altLang="ko-KR" sz="2800" b="1" spc="-22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spc="-22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spc="-22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22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국도비</a:t>
            </a:r>
            <a:r>
              <a:rPr lang="ko-KR" altLang="en-US" sz="2800" b="1" spc="-22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확보를 위한 신규사업</a:t>
            </a:r>
            <a:r>
              <a:rPr lang="en-US" altLang="ko-KR" sz="2800" b="1" spc="-22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spc="-22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시책 발굴 보고회</a:t>
            </a:r>
            <a:endParaRPr lang="ko-KR" altLang="en-US" sz="2800" b="1" spc="-22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4028" y="2132856"/>
            <a:ext cx="9153173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행복마을사업 자문회의 및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단계마을 리더교육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 19.(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학산면사무소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회의실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사업담당자 및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마을별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리더 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사업별 컨설팅 및 발표자료 작성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318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958" y="3717032"/>
            <a:ext cx="8783637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제 </a:t>
            </a:r>
            <a:r>
              <a:rPr lang="en-US" altLang="ko-KR" sz="2400" b="1" dirty="0">
                <a:latin typeface="맑은 고딕"/>
                <a:ea typeface="맑은 고딕"/>
              </a:rPr>
              <a:t>·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개정 및 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2626" y="1124744"/>
            <a:ext cx="9144000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군정자문단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회의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군정자문단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운영 협의 및 주요일정 안내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오찬</a:t>
            </a:r>
            <a:endParaRPr lang="en-US" altLang="ko-KR" sz="2000" b="1" dirty="0" smtClean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988880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99704</TotalTime>
  <Words>159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15879</cp:revision>
  <cp:lastPrinted>2020-06-18T08:11:12Z</cp:lastPrinted>
  <dcterms:modified xsi:type="dcterms:W3CDTF">2020-08-14T07:07:43Z</dcterms:modified>
</cp:coreProperties>
</file>