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8273" r:id="rId3"/>
    <p:sldId id="8310" r:id="rId4"/>
    <p:sldId id="8320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D0D8E8"/>
    <a:srgbClr val="4F81BD"/>
    <a:srgbClr val="6699FF"/>
    <a:srgbClr val="C9E2F9"/>
    <a:srgbClr val="0000FF"/>
    <a:srgbClr val="009900"/>
    <a:srgbClr val="3A3AB9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2" autoAdjust="0"/>
    <p:restoredTop sz="96391" autoAdjust="0"/>
  </p:normalViewPr>
  <p:slideViewPr>
    <p:cSldViewPr>
      <p:cViewPr varScale="1">
        <p:scale>
          <a:sx n="77" d="100"/>
          <a:sy n="77" d="100"/>
        </p:scale>
        <p:origin x="54" y="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2021-10-29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2021. 11. 1.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11. 30.)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5301208"/>
            <a:ext cx="9018587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주요업무 추진실적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팀장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4624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초과근무수당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출장여비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부정수급 자체감사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2021. 9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지급자료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불시점검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신고제보방운영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13887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11.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3244630"/>
            <a:ext cx="8604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예산요구서 제출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e-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호조 입력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11.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조정 및 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11.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확정 및 의회 제출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11.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774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" y="692547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건설사업장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군민감사관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천만원 이상 건설공사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926" y="4652987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유관부서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공직자 재산등록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유관부서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 정보 제공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(11.11.)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 등록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(~ 11.31.)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2736304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영동군 지방보조금 관리 조례 </a:t>
            </a:r>
            <a:r>
              <a:rPr lang="ko-KR" altLang="en-US" sz="2400" b="1" spc="-50" dirty="0" err="1">
                <a:latin typeface="HY헤드라인M" pitchFamily="18" charset="-127"/>
                <a:ea typeface="HY헤드라인M" pitchFamily="18" charset="-127"/>
              </a:rPr>
              <a:t>전부개정조례안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spc="-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870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1340768"/>
            <a:ext cx="9144000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20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군정추진실적보고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공유재산 관리계획안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세입세출예산안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추가경정예산안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115028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90455</TotalTime>
  <Words>320</Words>
  <Application>Microsoft Office PowerPoint</Application>
  <PresentationFormat>화면 슬라이드 쇼(4:3)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15227</cp:revision>
  <cp:lastPrinted>2021-08-27T01:50:57Z</cp:lastPrinted>
  <dcterms:modified xsi:type="dcterms:W3CDTF">2021-10-29T00:26:02Z</dcterms:modified>
</cp:coreProperties>
</file>