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4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284984"/>
            <a:ext cx="91440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 </a:t>
            </a:r>
            <a:r>
              <a:rPr lang="en-US" altLang="ko-KR" sz="2400" b="1" dirty="0">
                <a:latin typeface="맑은 고딕"/>
                <a:ea typeface="맑은 고딕"/>
              </a:rPr>
              <a:t>·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 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6" y="1556792"/>
            <a:ext cx="914469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본예산 편성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예산편성 계획 시달교육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2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100008</TotalTime>
  <Words>48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15937</cp:revision>
  <cp:lastPrinted>2020-06-18T08:11:12Z</cp:lastPrinted>
  <dcterms:modified xsi:type="dcterms:W3CDTF">2020-08-28T05:12:04Z</dcterms:modified>
</cp:coreProperties>
</file>