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04" r:id="rId2"/>
  </p:sldMasterIdLst>
  <p:notesMasterIdLst>
    <p:notesMasterId r:id="rId5"/>
  </p:notesMasterIdLst>
  <p:handoutMasterIdLst>
    <p:handoutMasterId r:id="rId6"/>
  </p:handoutMasterIdLst>
  <p:sldIdLst>
    <p:sldId id="5951" r:id="rId3"/>
    <p:sldId id="685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2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2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52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99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53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51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5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90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67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99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4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21BB67-9925-4ABB-A5C3-ABE001687FF7}" type="datetimeFigureOut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2020-01-06</a:t>
            </a:fld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C461E15-001C-471C-85B9-BCCF5CD22662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14490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89205" r:id="rId1"/>
    <p:sldLayoutId id="2147589206" r:id="rId2"/>
    <p:sldLayoutId id="2147589207" r:id="rId3"/>
    <p:sldLayoutId id="2147589208" r:id="rId4"/>
    <p:sldLayoutId id="2147589209" r:id="rId5"/>
    <p:sldLayoutId id="2147589210" r:id="rId6"/>
    <p:sldLayoutId id="2147589211" r:id="rId7"/>
    <p:sldLayoutId id="2147589212" r:id="rId8"/>
    <p:sldLayoutId id="2147589213" r:id="rId9"/>
    <p:sldLayoutId id="2147589214" r:id="rId10"/>
    <p:sldLayoutId id="214758921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1562" y="33265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2020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팀장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r>
              <a:rPr lang="en-US" altLang="ko-KR" sz="20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0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249289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예산이월 최종 확정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10. 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명시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계속비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사고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이월</a:t>
            </a:r>
            <a:r>
              <a:rPr lang="en-US" altLang="ko-KR" sz="24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562" y="4365104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재산변동신고 안내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2.28.(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117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prstClr val="black"/>
              </a:buClr>
              <a:tabLst>
                <a:tab pos="4953000" algn="l"/>
              </a:tabLst>
            </a:pPr>
            <a:r>
              <a:rPr lang="en-US" altLang="ko-KR" sz="19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19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</a:t>
            </a:r>
            <a:r>
              <a:rPr lang="ko-KR" altLang="en-US" sz="19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철저</a:t>
            </a:r>
            <a:r>
              <a:rPr lang="en-US" altLang="ko-KR" sz="24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87557973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93851</TotalTime>
  <Words>118</Words>
  <Application>Microsoft Office PowerPoint</Application>
  <PresentationFormat>화면 슬라이드 쇼(4:3)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6_Office 테마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15117</cp:revision>
  <cp:lastPrinted>2019-12-27T07:51:11Z</cp:lastPrinted>
  <dcterms:modified xsi:type="dcterms:W3CDTF">2020-01-06T01:25:20Z</dcterms:modified>
</cp:coreProperties>
</file>