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7345" r:id="rId2"/>
    <p:sldId id="916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298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00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7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476" y="108"/>
      </p:cViewPr>
      <p:guideLst>
        <p:guide orient="horz" pos="346"/>
        <p:guide pos="295"/>
        <p:guide orient="horz" pos="1298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2024-02-29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3. 4. ~ 3. 10.)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2" name="Rectangle 3">
            <a:extLst>
              <a:ext uri="{FF2B5EF4-FFF2-40B4-BE49-F238E27FC236}">
                <a16:creationId xmlns:a16="http://schemas.microsoft.com/office/drawing/2014/main" id="{71E03F91-95EC-416C-B274-4003CAAB4C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04664"/>
            <a:ext cx="932452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의정비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심의위원회 회의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D662AFBB-3853-4485-834C-D94029D67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1412776"/>
            <a:ext cx="9252520" cy="172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군민자문단 전체회의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 군정성과 공유 및 군정발전 방안 토론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DC88FEF1-4276-4D14-8F18-9DFC0F51F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437112"/>
            <a:ext cx="932452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의원간담회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DDFEC949-0A15-4E06-B958-214A14125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924944"/>
            <a:ext cx="9144000" cy="158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합동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규제혁신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TF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충북연구원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법무통계팀장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상반기 중앙규제 발굴에 따른 핵심과제 선정 협의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5D3EB260-D26F-4B7B-8FE5-5B9EB1E12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5517232"/>
            <a:ext cx="925252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신속집행 시군 부단체장 영상회의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16:00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영상회의실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부군수님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45414901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1747386</TotalTime>
  <Words>139</Words>
  <Application>Microsoft Office PowerPoint</Application>
  <PresentationFormat>화면 슬라이드 쇼(4:3)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26655</cp:revision>
  <cp:lastPrinted>2024-02-29T00:26:41Z</cp:lastPrinted>
  <dcterms:modified xsi:type="dcterms:W3CDTF">2024-02-29T02:06:54Z</dcterms:modified>
</cp:coreProperties>
</file>