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947" autoAdjust="0"/>
  </p:normalViewPr>
  <p:slideViewPr>
    <p:cSldViewPr>
      <p:cViewPr>
        <p:scale>
          <a:sx n="100" d="100"/>
          <a:sy n="100" d="100"/>
        </p:scale>
        <p:origin x="-270" y="-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829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3BFF7-827B-4E78-9B0B-1896B8C87173}" type="slidenum">
              <a:rPr lang="en-US" altLang="ko-KR" smtClean="0"/>
              <a:pPr/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73523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179388" y="358775"/>
            <a:ext cx="8964612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90600" lvl="1" indent="-533400">
              <a:lnSpc>
                <a:spcPts val="3800"/>
              </a:lnSpc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96" y="476672"/>
            <a:ext cx="9140304" cy="1597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투자선도지구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지역수요맞춤지원 공모사업 설명회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정부세종청사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지역개발사업 공모 담당자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공모사업 설명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지역개발사업 평가 개편방안 안내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18" y="2420888"/>
            <a:ext cx="914088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용산면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437112"/>
            <a:ext cx="914400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수시 재산변동신고 독려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미제출자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재산등록의무자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등록의무자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배우자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직계 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고지거부자 제외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 재산 </a:t>
            </a: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spc="-100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spc="-100" dirty="0" smtClean="0">
                <a:latin typeface="HY헤드라인M" pitchFamily="18" charset="-127"/>
                <a:ea typeface="HY헤드라인M" pitchFamily="18" charset="-127"/>
              </a:rPr>
              <a:t>재산신고 불성실에 따른 징계수위가 강해지는 만큼 개인별 재산신고 철저</a:t>
            </a:r>
            <a:endParaRPr lang="en-US" altLang="ko-KR" sz="2000" b="1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75397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~ 16:00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법무법인 우성 이세종 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5649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조례∙규칙 심의회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40" dirty="0">
                <a:latin typeface="HY헤드라인M" pitchFamily="18" charset="-127"/>
                <a:ea typeface="HY헤드라인M" pitchFamily="18" charset="-127"/>
              </a:rPr>
              <a:t>「영동군 지방공무원 인사 규칙 」</a:t>
            </a:r>
            <a:r>
              <a:rPr lang="ko-KR" altLang="en-US" sz="2400" b="1" spc="-240" dirty="0" err="1">
                <a:latin typeface="HY헤드라인M" pitchFamily="18" charset="-127"/>
                <a:ea typeface="HY헤드라인M" pitchFamily="18" charset="-127"/>
              </a:rPr>
              <a:t>일부개정규칙안</a:t>
            </a:r>
            <a:r>
              <a:rPr lang="ko-KR" altLang="en-US" sz="2400" b="1" spc="-24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24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24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24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9120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1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규제발굴 보고회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규칙심의회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직후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30" dirty="0">
                <a:latin typeface="HY헤드라인M" pitchFamily="18" charset="-127"/>
                <a:ea typeface="HY헤드라인M" pitchFamily="18" charset="-127"/>
              </a:rPr>
              <a:t>보 고 자 </a:t>
            </a:r>
            <a:r>
              <a:rPr lang="en-US" altLang="ko-KR" sz="2400" b="1" kern="0" spc="13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소장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부군수님 주재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보고사항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규제 개선과제 또는 적극행정 우수사례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679386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95319</TotalTime>
  <Words>236</Words>
  <Application>Microsoft Office PowerPoint</Application>
  <PresentationFormat>화면 슬라이드 쇼(4:3)</PresentationFormat>
  <Paragraphs>27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15264</cp:revision>
  <cp:lastPrinted>2020-02-21T01:22:21Z</cp:lastPrinted>
  <dcterms:modified xsi:type="dcterms:W3CDTF">2020-02-21T08:09:22Z</dcterms:modified>
</cp:coreProperties>
</file>