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5952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240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2020-09-25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2020-09-25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2020-09-25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2020-09-25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2020-09-25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2020-09-25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3429000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방역 및 추석명절 공직기강 점검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10.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 부서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취약시기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소극행정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행태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근무기강 해이 및 복무실태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484635"/>
            <a:ext cx="91440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2-1. 4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군범대위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실무협의회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용담댐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방류피해 세부사항 협의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785697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100967</TotalTime>
  <Words>64</Words>
  <Application>Microsoft Office PowerPoint</Application>
  <PresentationFormat>화면 슬라이드 쇼(4:3)</PresentationFormat>
  <Paragraphs>10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16080</cp:revision>
  <cp:lastPrinted>2020-09-24T09:06:12Z</cp:lastPrinted>
  <dcterms:modified xsi:type="dcterms:W3CDTF">2020-09-25T01:51:23Z</dcterms:modified>
</cp:coreProperties>
</file>