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7030" r:id="rId3"/>
    <p:sldId id="703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3" autoAdjust="0"/>
    <p:restoredTop sz="93481" autoAdjust="0"/>
  </p:normalViewPr>
  <p:slideViewPr>
    <p:cSldViewPr>
      <p:cViewPr varScale="1">
        <p:scale>
          <a:sx n="81" d="100"/>
          <a:sy n="81" d="100"/>
        </p:scale>
        <p:origin x="24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708920"/>
            <a:ext cx="900067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건설교통과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사무실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" y="770628"/>
            <a:ext cx="8609077" cy="150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문화관광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분과 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13:50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군관계자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자문이 필요한 부서별 주요사업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설명 및 공유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797152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지방보조금제도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현장컨설팅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재정협력과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지방보조금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운영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관리 상 문제점 진단 및 애로사항 등 청취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218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383880"/>
            <a:ext cx="9145588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인구정책 슬로건 공모전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공모기간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 28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~ 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30.(33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공모내용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결혼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∙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출산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저출산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극복 의지 표현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접수방법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우편 및 방문접수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E-mail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최우수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1(2021. 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463" y="1080120"/>
            <a:ext cx="9144000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863562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1687610</TotalTime>
  <Words>183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18586</cp:revision>
  <cp:lastPrinted>2021-06-25T02:30:47Z</cp:lastPrinted>
  <dcterms:modified xsi:type="dcterms:W3CDTF">2021-06-25T05:07:05Z</dcterms:modified>
</cp:coreProperties>
</file>