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7977" r:id="rId3"/>
    <p:sldId id="8058" r:id="rId4"/>
    <p:sldId id="8066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6544" autoAdjust="0"/>
  </p:normalViewPr>
  <p:slideViewPr>
    <p:cSldViewPr>
      <p:cViewPr varScale="1">
        <p:scale>
          <a:sx n="111" d="100"/>
          <a:sy n="111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2021-02-26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2021. 3. 1.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65472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3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1484784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용화면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3573016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양산면사무소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5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548680"/>
            <a:ext cx="914400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3.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0"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규제개혁 발굴 보고회 개최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자료 제출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6720173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88004</TotalTime>
  <Words>176</Words>
  <Application>Microsoft Office PowerPoint</Application>
  <PresentationFormat>화면 슬라이드 쇼(4:3)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14367</cp:revision>
  <cp:lastPrinted>2021-01-28T07:28:43Z</cp:lastPrinted>
  <dcterms:modified xsi:type="dcterms:W3CDTF">2021-02-26T07:06:55Z</dcterms:modified>
</cp:coreProperties>
</file>