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595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81" d="100"/>
          <a:sy n="81" d="100"/>
        </p:scale>
        <p:origin x="-426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2020-12-04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2020-12-04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2020-12-04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700808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공직자윤리위원회 개최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이영환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재산등록사항 심사 의결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4917" y="3356992"/>
            <a:ext cx="8893175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행정사무감사특별위원회  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7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8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행정사무감사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예산결산특별위원회 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9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11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- 2021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본예산안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기금운용계획안 심사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16632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신속집행 추진상황 보고회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7.(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국악문화체육과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도시건축과</a:t>
            </a:r>
            <a:endParaRPr lang="en-US" altLang="ko-KR" sz="2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163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103349</TotalTime>
  <Words>114</Words>
  <Application>Microsoft Office PowerPoint</Application>
  <PresentationFormat>화면 슬라이드 쇼(4:3)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16615</cp:revision>
  <cp:lastPrinted>2020-12-03T06:31:07Z</cp:lastPrinted>
  <dcterms:modified xsi:type="dcterms:W3CDTF">2020-12-04T02:40:36Z</dcterms:modified>
</cp:coreProperties>
</file>