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81" d="100"/>
          <a:sy n="81" d="100"/>
        </p:scale>
        <p:origin x="-426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0808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4917" y="3356992"/>
            <a:ext cx="889317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행정사무감사특별위원회 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행정사무감사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예산결산특별위원회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기금운용계획안 심사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신속집행 추진상황 보고회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국악문화체육과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도시건축과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16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103349</TotalTime>
  <Words>114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16615</cp:revision>
  <cp:lastPrinted>2020-12-03T06:31:07Z</cp:lastPrinted>
  <dcterms:modified xsi:type="dcterms:W3CDTF">2020-12-04T02:40:36Z</dcterms:modified>
</cp:coreProperties>
</file>