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7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0000FF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6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501008"/>
            <a:ext cx="9158787" cy="2542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충북행복결혼공제 대상자 모집 공고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공고기간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25. ~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소진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2. 1. ~)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기업 미혼 근로자 및 농업인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(18~40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모집인원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근로자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농업인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매월 일정금액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년간 적립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기업에서 매칭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836712"/>
            <a:ext cx="9144695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(2020.12.31.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재산변동신고 안내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spc="-15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 ※ 1. 22.(</a:t>
            </a:r>
            <a:r>
              <a:rPr lang="ko-KR" altLang="en-US" sz="2000" b="1" spc="-15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000" b="1" spc="-15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000" b="1" spc="-15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이후 금융</a:t>
            </a:r>
            <a:r>
              <a:rPr lang="en-US" altLang="ko-KR" sz="2000" b="1" spc="-15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000" b="1" spc="-150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부동산 제공 정보를 활용하여 </a:t>
            </a:r>
            <a:r>
              <a:rPr lang="en-US" altLang="ko-KR" sz="2000" b="1" spc="-15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2.19.(</a:t>
            </a:r>
            <a:r>
              <a:rPr lang="ko-KR" altLang="en-US" sz="2000" b="1" spc="-15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000" b="1" spc="-15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spc="-15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ko-KR" altLang="en-US" sz="2000" b="1" spc="-150" dirty="0" err="1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조기신고</a:t>
            </a:r>
            <a:r>
              <a:rPr lang="ko-KR" altLang="en-US" sz="2000" b="1" spc="-15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완료</a:t>
            </a:r>
            <a:endParaRPr lang="en-US" altLang="ko-KR" sz="2000" b="1" spc="-15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배우자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직계 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고지거부자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 재산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spc="-50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spc="-50" dirty="0" smtClean="0">
                <a:latin typeface="HY헤드라인M" pitchFamily="18" charset="-127"/>
                <a:ea typeface="HY헤드라인M" pitchFamily="18" charset="-127"/>
              </a:rPr>
              <a:t>재산신고 불성실에 따른 징계수위가 강해지는 만큼 개인별 재산신고 철저</a:t>
            </a:r>
            <a:endParaRPr lang="en-US" altLang="ko-KR" sz="2000" b="1" spc="-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339127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104119</TotalTime>
  <Words>145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16903</cp:revision>
  <cp:lastPrinted>2020-12-24T04:49:47Z</cp:lastPrinted>
  <dcterms:modified xsi:type="dcterms:W3CDTF">2021-01-21T03:53:52Z</dcterms:modified>
</cp:coreProperties>
</file>