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595" r:id="rId2"/>
    <p:sldId id="7977" r:id="rId3"/>
    <p:sldId id="7978" r:id="rId4"/>
    <p:sldId id="7979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0" autoAdjust="0"/>
    <p:restoredTop sz="96544" autoAdjust="0"/>
  </p:normalViewPr>
  <p:slideViewPr>
    <p:cSldViewPr>
      <p:cViewPr varScale="1">
        <p:scale>
          <a:sx n="112" d="100"/>
          <a:sy n="112" d="100"/>
        </p:scale>
        <p:origin x="-1644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20" y="4721237"/>
            <a:ext cx="5438775" cy="4471987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2020-07-30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16211"/>
            <a:ext cx="9144000" cy="697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432048" y="3251200"/>
            <a:ext cx="8711952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2020. 8. 1.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51520" y="2168488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665472"/>
              </p:ext>
            </p:extLst>
          </p:nvPr>
        </p:nvGraphicFramePr>
        <p:xfrm>
          <a:off x="6277823" y="0"/>
          <a:ext cx="2866177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6177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3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65258"/>
            <a:ext cx="9144000" cy="157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실적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추진상황 보고회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지표별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추진상황 및 실적향상 대책보고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월말 기준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-16152" y="4653136"/>
            <a:ext cx="91601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실무심의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~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결재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8.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의회 제출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97" y="3068960"/>
            <a:ext cx="9143403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추경예산안 편성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청장년층 경제활성화지원금 편성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의결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8.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9173" y="1916832"/>
            <a:ext cx="915317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2800" b="1" spc="-18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22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국도비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확보를 위한 신규사업</a:t>
            </a:r>
            <a:r>
              <a:rPr lang="en-US" altLang="ko-KR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22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시책 발굴 보고회</a:t>
            </a:r>
            <a:endParaRPr lang="ko-KR" altLang="en-US" sz="2800" b="1" spc="-22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328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88640"/>
            <a:ext cx="8893175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8-5.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회계연도 일상경비 지출내역 검사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일상경비 회계처리 단계별 관련규정 준수여부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31257"/>
            <a:ext cx="9144000" cy="150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eaLnBrk="1" latinLnBrk="1" hangingPunct="1"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8-7.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조례 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규칙심의회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19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자활기금 설치 및 운용 조례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013176"/>
            <a:ext cx="8783637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제 </a:t>
            </a:r>
            <a:r>
              <a:rPr lang="en-US" altLang="ko-KR" sz="2400" b="1" dirty="0">
                <a:latin typeface="맑은 고딕"/>
                <a:ea typeface="맑은 고딕"/>
              </a:rPr>
              <a:t>·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 및 주요 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1844824"/>
            <a:ext cx="876982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추가경정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856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85536</TotalTime>
  <Words>261</Words>
  <Application>Microsoft Office PowerPoint</Application>
  <PresentationFormat>화면 슬라이드 쇼(4:3)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13939</cp:revision>
  <cp:lastPrinted>2020-07-30T00:20:08Z</cp:lastPrinted>
  <dcterms:modified xsi:type="dcterms:W3CDTF">2020-07-30T07:40:03Z</dcterms:modified>
</cp:coreProperties>
</file>