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587741" r:id="rId1"/>
  </p:sldMasterIdLst>
  <p:notesMasterIdLst>
    <p:notesMasterId r:id="rId6"/>
  </p:notesMasterIdLst>
  <p:handoutMasterIdLst>
    <p:handoutMasterId r:id="rId7"/>
  </p:handoutMasterIdLst>
  <p:sldIdLst>
    <p:sldId id="6595" r:id="rId2"/>
    <p:sldId id="7977" r:id="rId3"/>
    <p:sldId id="7978" r:id="rId4"/>
    <p:sldId id="7979" r:id="rId5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00FF"/>
    <a:srgbClr val="0000CC"/>
    <a:srgbClr val="FFFF00"/>
    <a:srgbClr val="3399FF"/>
    <a:srgbClr val="00B036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50" autoAdjust="0"/>
    <p:restoredTop sz="96544" autoAdjust="0"/>
  </p:normalViewPr>
  <p:slideViewPr>
    <p:cSldViewPr>
      <p:cViewPr varScale="1">
        <p:scale>
          <a:sx n="112" d="100"/>
          <a:sy n="112" d="100"/>
        </p:scale>
        <p:origin x="-1644" y="-8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1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6007067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2950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82" y="4721237"/>
            <a:ext cx="4993851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675104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20" y="4721237"/>
            <a:ext cx="5438775" cy="4471987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61592-369F-4C70-87D7-6CAB5C3F126C}" type="datetime1">
              <a:rPr lang="ko-KR" altLang="en-US" smtClean="0"/>
              <a:t>2020-07-30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BCC11-DB59-42E1-9BE5-BBF8D5A123A7}" type="datetime1">
              <a:rPr lang="ko-KR" altLang="en-US" smtClean="0"/>
              <a:t>2020-07-30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AAF2C-47F4-4073-880A-03F549FEE1DE}" type="datetime1">
              <a:rPr lang="ko-KR" altLang="en-US" smtClean="0"/>
              <a:t>2020-07-30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9BD0E-A394-4C1A-B224-A2D497138269}" type="datetime1">
              <a:rPr lang="ko-KR" altLang="en-US" smtClean="0"/>
              <a:t>2020-07-30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52FBC-611D-4807-9315-3632B74AF1C8}" type="datetime1">
              <a:rPr lang="ko-KR" altLang="en-US" smtClean="0"/>
              <a:t>2020-07-30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2CFAF-07F8-4241-BE6D-D47813532BDA}" type="datetime1">
              <a:rPr lang="ko-KR" altLang="en-US" smtClean="0"/>
              <a:t>2020-07-30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66741-BF1C-4DFB-A229-405F75F496FC}" type="datetime1">
              <a:rPr lang="ko-KR" altLang="en-US" smtClean="0"/>
              <a:t>2020-07-30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9CE39-B290-47B2-85B7-9DDC25721584}" type="datetime1">
              <a:rPr lang="ko-KR" altLang="en-US" smtClean="0"/>
              <a:t>2020-07-30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B8F8D-13C1-439B-ABEF-A68EFEB24620}" type="datetime1">
              <a:rPr lang="ko-KR" altLang="en-US" smtClean="0"/>
              <a:t>2020-07-30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B3BEB-8958-4A1A-B896-11474E8DD124}" type="datetime1">
              <a:rPr lang="ko-KR" altLang="en-US" smtClean="0"/>
              <a:t>2020-07-30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FB2D0-33EE-4057-8D1D-88ED7ED5E562}" type="datetime1">
              <a:rPr lang="ko-KR" altLang="en-US" smtClean="0"/>
              <a:t>2020-07-30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F7D4E9A-D87C-4767-AC40-5B23C324B65D}" type="datetime1">
              <a:rPr lang="ko-KR" altLang="en-US" smtClean="0"/>
              <a:t>2020-07-30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hf sldNum="0"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16211"/>
            <a:ext cx="9144000" cy="6974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432048" y="3251200"/>
            <a:ext cx="8711952" cy="694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600" tIns="46800" rIns="93600" bIns="46800"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ko-KR" sz="3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( </a:t>
            </a:r>
            <a:r>
              <a:rPr lang="en-US" altLang="ko-KR" sz="30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2020. 8. 1. </a:t>
            </a:r>
            <a:r>
              <a:rPr lang="en-US" altLang="ko-KR" sz="3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30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8. 31.)</a:t>
            </a:r>
            <a:endParaRPr lang="en-US" altLang="ko-KR" sz="30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51520" y="2168488"/>
            <a:ext cx="9144000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600" tIns="46800" rIns="93600" bIns="46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o-KR" altLang="en-US" sz="6500" b="1" dirty="0">
                <a:solidFill>
                  <a:srgbClr val="1C1C1C"/>
                </a:solidFill>
                <a:latin typeface="HY헤드라인M" pitchFamily="18" charset="-127"/>
                <a:ea typeface="HY헤드라인M" pitchFamily="18" charset="-127"/>
              </a:rPr>
              <a:t>  월간업무 추진계획</a:t>
            </a:r>
            <a:endParaRPr lang="ko-KR" altLang="en-US" sz="6500" b="1" dirty="0">
              <a:solidFill>
                <a:srgbClr val="1C1C1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7883252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4665472"/>
              </p:ext>
            </p:extLst>
          </p:nvPr>
        </p:nvGraphicFramePr>
        <p:xfrm>
          <a:off x="6277823" y="0"/>
          <a:ext cx="2866177" cy="62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6177"/>
              </a:tblGrid>
              <a:tr h="6237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기획감사관</a:t>
                      </a:r>
                      <a:endParaRPr lang="ko-KR" altLang="en-US" sz="3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338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265258"/>
            <a:ext cx="9144000" cy="1579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8-1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실적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시군종합평가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추진상황 보고회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8. 10.(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08:20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관과소장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지표별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추진상황 및 실적향상 대책보고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월말 기준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-16152" y="4653136"/>
            <a:ext cx="916015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8-4. 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추경예산안 편성</a:t>
            </a:r>
            <a:endParaRPr lang="en-US" altLang="ko-KR" sz="2800" b="1" dirty="0">
              <a:latin typeface="HY헤드라인M" pitchFamily="18" charset="-127"/>
              <a:ea typeface="HY헤드라인M" pitchFamily="18" charset="-127"/>
              <a:cs typeface="굴림" pitchFamily="50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예산안 조정 및 실무심의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8. 13.(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) ~ 19.(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)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예산안 결재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: 8. 21.(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cs typeface="굴림" pitchFamily="50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예산안 의회 제출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: 8.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28.(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cs typeface="굴림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97" y="3068960"/>
            <a:ext cx="9143403" cy="14957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8-3. 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추경예산안 편성</a:t>
            </a:r>
            <a:endParaRPr lang="en-US" altLang="ko-KR" sz="2800" b="1" dirty="0">
              <a:latin typeface="HY헤드라인M" pitchFamily="18" charset="-127"/>
              <a:ea typeface="HY헤드라인M" pitchFamily="18" charset="-127"/>
              <a:cs typeface="굴림" pitchFamily="50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청장년층 경제활성화지원금 편성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cs typeface="굴림" pitchFamily="50" charset="-127"/>
            </a:endParaRPr>
          </a:p>
          <a:p>
            <a:pPr lvl="1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  ※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예산안 의결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: 8. 6.(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cs typeface="굴림" pitchFamily="50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9173" y="1916832"/>
            <a:ext cx="9153173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</a:t>
            </a:r>
            <a:r>
              <a:rPr lang="en-US" altLang="ko-KR" sz="2800" b="1" spc="-18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8-2. </a:t>
            </a:r>
            <a:r>
              <a:rPr lang="en-US" altLang="ko-KR" sz="2800" b="1" spc="-22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2022</a:t>
            </a:r>
            <a:r>
              <a:rPr lang="ko-KR" altLang="en-US" sz="2800" b="1" spc="-22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</a:t>
            </a:r>
            <a:r>
              <a:rPr lang="en-US" altLang="ko-KR" sz="2800" b="1" spc="-22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spc="-22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국도비</a:t>
            </a:r>
            <a:r>
              <a:rPr lang="ko-KR" altLang="en-US" sz="2800" b="1" spc="-22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확보를 위한 신규사업</a:t>
            </a:r>
            <a:r>
              <a:rPr lang="en-US" altLang="ko-KR" sz="2800" b="1" spc="-22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spc="-22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시책 발굴 보고회</a:t>
            </a:r>
            <a:endParaRPr lang="ko-KR" altLang="en-US" sz="2800" b="1" spc="-22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08:20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관과소장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13283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88640"/>
            <a:ext cx="8893175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8-5. 2019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회계연도 일상경비 지출내역 검사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8. 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10. 30.(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본청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감사팀장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일상경비 회계처리 단계별 관련규정 준수여부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3431257"/>
            <a:ext cx="9144000" cy="1509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eaLnBrk="1" latinLnBrk="1" hangingPunct="1">
              <a:lnSpc>
                <a:spcPct val="12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8-7.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조례 ∙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규칙심의회</a:t>
            </a:r>
            <a:endParaRPr lang="ko-KR" altLang="en-US" sz="2800" b="1" dirty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19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08:20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영동군 자활기금 설치 및 운용 조례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일부개정조례안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013176"/>
            <a:ext cx="8783637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8-8.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의원간담회</a:t>
            </a: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8. 20.(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안   건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조례 제 </a:t>
            </a:r>
            <a:r>
              <a:rPr lang="en-US" altLang="ko-KR" sz="2400" b="1" dirty="0">
                <a:latin typeface="맑은 고딕"/>
                <a:ea typeface="맑은 고딕"/>
              </a:rPr>
              <a:t>·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개정 및 주요 현안사업 설명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1844824"/>
            <a:ext cx="8769821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8-6.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285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영동군의회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임시회</a:t>
            </a: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8. 6.(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본회의장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안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2020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회 추가경정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예산안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7856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85536</TotalTime>
  <Words>261</Words>
  <Application>Microsoft Office PowerPoint</Application>
  <PresentationFormat>화면 슬라이드 쇼(4:3)</PresentationFormat>
  <Paragraphs>32</Paragraphs>
  <Slides>4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6_Office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Windows 사용자</cp:lastModifiedBy>
  <cp:revision>13939</cp:revision>
  <cp:lastPrinted>2020-07-30T00:20:08Z</cp:lastPrinted>
  <dcterms:modified xsi:type="dcterms:W3CDTF">2020-07-30T07:40:03Z</dcterms:modified>
</cp:coreProperties>
</file>