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10"/>
  </p:notesMasterIdLst>
  <p:handoutMasterIdLst>
    <p:handoutMasterId r:id="rId11"/>
  </p:handoutMasterIdLst>
  <p:sldIdLst>
    <p:sldId id="6595" r:id="rId2"/>
    <p:sldId id="7461" r:id="rId3"/>
    <p:sldId id="7969" r:id="rId4"/>
    <p:sldId id="7970" r:id="rId5"/>
    <p:sldId id="7971" r:id="rId6"/>
    <p:sldId id="7972" r:id="rId7"/>
    <p:sldId id="7973" r:id="rId8"/>
    <p:sldId id="7974" r:id="rId9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4" autoAdjust="0"/>
    <p:restoredTop sz="98768" autoAdjust="0"/>
  </p:normalViewPr>
  <p:slideViewPr>
    <p:cSldViewPr>
      <p:cViewPr varScale="1">
        <p:scale>
          <a:sx n="105" d="100"/>
          <a:sy n="105" d="100"/>
        </p:scale>
        <p:origin x="-174" y="-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5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5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5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1363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13" y="4715204"/>
            <a:ext cx="4986863" cy="4466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5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262" y="4715204"/>
            <a:ext cx="5431165" cy="4466273"/>
          </a:xfrm>
          <a:noFill/>
          <a:ln/>
        </p:spPr>
        <p:txBody>
          <a:bodyPr lIns="90723" tIns="45349" rIns="90723" bIns="4534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2020-02-03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2020. 2. 1.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2. 29.)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230056"/>
              </p:ext>
            </p:extLst>
          </p:nvPr>
        </p:nvGraphicFramePr>
        <p:xfrm>
          <a:off x="6300192" y="0"/>
          <a:ext cx="2866177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6177"/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기획감사관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04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332656"/>
            <a:ext cx="914400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17-1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공약사업 추진상황 보고회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10.(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08:20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소장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주무팀장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추진실적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보고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분기 까지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en-US" altLang="ko-KR" sz="20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하실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일 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 주재</a:t>
            </a:r>
            <a:endParaRPr lang="ko-KR" altLang="en-US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708920"/>
            <a:ext cx="91440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17-2.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신속집행 추진상황 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2. 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2. 7.(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부서별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집행결과 점검 및 독려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확인자</a:t>
            </a:r>
            <a:r>
              <a:rPr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예산팀장 외 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241" y="4653136"/>
            <a:ext cx="91440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17-3.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 지방보조금심의위원회 개최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서면심의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 공동주택 관리 조례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일부개정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심의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0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01599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13416" y="2402080"/>
            <a:ext cx="9144000" cy="1891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17-5.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예산담당자 워크숍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12.(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(1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박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예산팀장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 제도개선 방안 토론 및 의견 수렴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332656"/>
            <a:ext cx="91440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17-4. 2020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 지방재정투자심사위원회 개최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전선지중화 사업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0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1874" y="4581128"/>
            <a:ext cx="91440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17-6.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정부예산확보 추진계획 보고회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17.(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정부예산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확보 추진계획 보고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5288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332656"/>
            <a:ext cx="9144000" cy="180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17-7.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예산 재정공시 홈페이지 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년도 본예산 기준 재정공시자료 홈페이지 공개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2420888"/>
            <a:ext cx="9144000" cy="1674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17-8.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예산성과금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지급신청서 접수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2. 28.(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예산절감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수입증대 등 건전재정 운영에 기여한 공무원 대상</a:t>
            </a:r>
            <a:endParaRPr lang="en-US" altLang="ko-KR" sz="20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1" y="4436963"/>
            <a:ext cx="9144032" cy="2016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17-9.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충청북도 정부합동감사 수감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2. 3.(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3. 6.(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도청 대회의실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7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개부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청 소속 감사관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이후 추진된 자치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위임 사무 전반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부서별 수감일보 제</a:t>
            </a:r>
            <a:r>
              <a:rPr lang="ko-KR" altLang="en-US" sz="2300" b="1" dirty="0">
                <a:latin typeface="HY헤드라인M" pitchFamily="18" charset="-127"/>
                <a:ea typeface="HY헤드라인M" pitchFamily="18" charset="-127"/>
              </a:rPr>
              <a:t>출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 및 감사내용에 대한 대외 보안 철저</a:t>
            </a:r>
            <a:endParaRPr lang="en-US" altLang="ko-KR" sz="23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4230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9128" y="404515"/>
            <a:ext cx="9153128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17-10.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권익위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영동군 이동신문고 운영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권익위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소속 조사관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행정분야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부패신고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분쟁 등 고충민원 상담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9128" y="2420888"/>
            <a:ext cx="9153128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17-11.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정기 재산변동신고 조기신고 점검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감사팀장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재산등록의무자 조기신고 현황 점검 및 미신고 사유 확인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조기신고 독려 운영기간 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: 2. 3.(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) ~ 2.14.(</a:t>
            </a:r>
            <a:r>
              <a:rPr lang="ko-KR" altLang="en-US" sz="23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4551" y="4797152"/>
            <a:ext cx="9139449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17-12.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감사원 대행감사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산하 전 부서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2019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기간 중 추진업무에 대한 감사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1524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76673"/>
            <a:ext cx="9109075" cy="15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17-13.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소송비용 회수업무 지도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1. ~ 2. 28.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건설교통과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소송비용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미납부자 채무관리 실태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pc="-16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1949" y="2204864"/>
            <a:ext cx="910748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17-14. 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6.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20.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개정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 현안사업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설명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5195" y="4581128"/>
            <a:ext cx="9167096" cy="1945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17-15.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규칙 심의회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26.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08:20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층 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공동주택 관리 조례」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일부개정조례안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37771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48680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17-16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충북행복결혼공제사업 참여 근로자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농업인 모집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20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spc="200" dirty="0">
                <a:latin typeface="HY헤드라인M" pitchFamily="18" charset="-127"/>
                <a:ea typeface="HY헤드라인M" pitchFamily="18" charset="-127"/>
              </a:rPr>
              <a:t>. 3</a:t>
            </a:r>
            <a:r>
              <a:rPr lang="en-US" altLang="ko-KR" sz="2400" b="1" spc="200" dirty="0" smtClean="0">
                <a:latin typeface="HY헤드라인M" pitchFamily="18" charset="-127"/>
                <a:ea typeface="HY헤드라인M" pitchFamily="18" charset="-127"/>
              </a:rPr>
              <a:t>. ~ </a:t>
            </a:r>
            <a:r>
              <a:rPr lang="ko-KR" altLang="en-US" sz="2400" b="1" spc="200" dirty="0" err="1" smtClean="0">
                <a:latin typeface="HY헤드라인M" pitchFamily="18" charset="-127"/>
                <a:ea typeface="HY헤드라인M" pitchFamily="18" charset="-127"/>
              </a:rPr>
              <a:t>사업량</a:t>
            </a:r>
            <a:r>
              <a:rPr lang="ko-KR" altLang="en-US" sz="2400" b="1" spc="2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200" dirty="0">
                <a:latin typeface="HY헤드라인M" pitchFamily="18" charset="-127"/>
                <a:ea typeface="HY헤드라인M" pitchFamily="18" charset="-127"/>
              </a:rPr>
              <a:t>소진 시까지</a:t>
            </a:r>
            <a:r>
              <a:rPr lang="en-US" altLang="ko-KR" sz="2400" b="1" spc="20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200" dirty="0">
                <a:latin typeface="HY헤드라인M" pitchFamily="18" charset="-127"/>
                <a:ea typeface="HY헤드라인M" pitchFamily="18" charset="-127"/>
              </a:rPr>
              <a:t>선착순 마감</a:t>
            </a:r>
            <a:r>
              <a:rPr lang="en-US" altLang="ko-KR" sz="2400" b="1" spc="200" dirty="0" smtClean="0">
                <a:latin typeface="HY헤드라인M" pitchFamily="18" charset="-127"/>
                <a:ea typeface="HY헤드라인M" pitchFamily="18" charset="-127"/>
              </a:rPr>
              <a:t>) / 7</a:t>
            </a:r>
            <a:r>
              <a:rPr lang="ko-KR" altLang="en-US" sz="2400" b="1" spc="2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20" dirty="0" smtClean="0">
                <a:latin typeface="HY헤드라인M" pitchFamily="18" charset="-127"/>
                <a:ea typeface="HY헤드라인M" pitchFamily="18" charset="-127"/>
              </a:rPr>
              <a:t>도내 </a:t>
            </a:r>
            <a:r>
              <a:rPr lang="ko-KR" altLang="en-US" sz="2400" b="1" spc="-120" dirty="0">
                <a:latin typeface="HY헤드라인M" pitchFamily="18" charset="-127"/>
                <a:ea typeface="HY헤드라인M" pitchFamily="18" charset="-127"/>
              </a:rPr>
              <a:t>중소</a:t>
            </a:r>
            <a:r>
              <a:rPr lang="en-US" altLang="ko-KR" sz="2400" b="1" spc="-12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20" dirty="0">
                <a:latin typeface="HY헤드라인M" pitchFamily="18" charset="-127"/>
                <a:ea typeface="HY헤드라인M" pitchFamily="18" charset="-127"/>
              </a:rPr>
              <a:t>견</a:t>
            </a:r>
            <a:r>
              <a:rPr lang="en-US" altLang="ko-KR" sz="2400" b="1" spc="-12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20" dirty="0">
                <a:latin typeface="HY헤드라인M" pitchFamily="18" charset="-127"/>
                <a:ea typeface="HY헤드라인M" pitchFamily="18" charset="-127"/>
              </a:rPr>
              <a:t>기업 미혼 근로자 및 농업인</a:t>
            </a:r>
            <a:r>
              <a:rPr lang="en-US" altLang="ko-KR" sz="2400" b="1" spc="-12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20" dirty="0">
                <a:latin typeface="HY헤드라인M" pitchFamily="18" charset="-127"/>
                <a:ea typeface="HY헤드라인M" pitchFamily="18" charset="-127"/>
              </a:rPr>
              <a:t>만</a:t>
            </a:r>
            <a:r>
              <a:rPr lang="en-US" altLang="ko-KR" sz="2400" b="1" spc="-120" dirty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400" b="1" spc="-120" dirty="0">
                <a:latin typeface="HY헤드라인M" pitchFamily="18" charset="-127"/>
                <a:ea typeface="HY헤드라인M" pitchFamily="18" charset="-127"/>
              </a:rPr>
              <a:t>세</a:t>
            </a:r>
            <a:r>
              <a:rPr lang="en-US" altLang="ko-KR" sz="2400" b="1" spc="-120" dirty="0">
                <a:latin typeface="HY헤드라인M" pitchFamily="18" charset="-127"/>
                <a:ea typeface="HY헤드라인M" pitchFamily="18" charset="-127"/>
              </a:rPr>
              <a:t>~40</a:t>
            </a:r>
            <a:r>
              <a:rPr lang="ko-KR" altLang="en-US" sz="2400" b="1" spc="-120" dirty="0">
                <a:latin typeface="HY헤드라인M" pitchFamily="18" charset="-127"/>
                <a:ea typeface="HY헤드라인M" pitchFamily="18" charset="-127"/>
              </a:rPr>
              <a:t>세</a:t>
            </a:r>
            <a:r>
              <a:rPr lang="en-US" altLang="ko-KR" sz="2400" b="1" spc="-12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spc="-12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420888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17-17.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사업체조사 실시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12. ~ 3. 9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면접조사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비면접조사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배포조사 병행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spc="-100" dirty="0" err="1">
                <a:latin typeface="HY헤드라인M" pitchFamily="18" charset="-127"/>
                <a:ea typeface="HY헤드라인M" pitchFamily="18" charset="-127"/>
              </a:rPr>
              <a:t>년말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 기준 종사자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인 이상의 관내 모든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사업체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32013656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84085</TotalTime>
  <Words>616</Words>
  <Application>Microsoft Office PowerPoint</Application>
  <PresentationFormat>화면 슬라이드 쇼(4:3)</PresentationFormat>
  <Paragraphs>66</Paragraphs>
  <Slides>8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13739</cp:revision>
  <cp:lastPrinted>2019-12-27T08:23:12Z</cp:lastPrinted>
  <dcterms:modified xsi:type="dcterms:W3CDTF">2020-02-03T08:57:48Z</dcterms:modified>
</cp:coreProperties>
</file>