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21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96353" autoAdjust="0"/>
  </p:normalViewPr>
  <p:slideViewPr>
    <p:cSldViewPr>
      <p:cViewPr varScale="1">
        <p:scale>
          <a:sx n="110" d="100"/>
          <a:sy n="110" d="100"/>
        </p:scale>
        <p:origin x="1512" y="114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2024-07-18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(2024. 7. 22. ~ 7. 28.)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6" name="Rectangle 3">
            <a:extLst>
              <a:ext uri="{FF2B5EF4-FFF2-40B4-BE49-F238E27FC236}">
                <a16:creationId xmlns:a16="http://schemas.microsoft.com/office/drawing/2014/main" id="{1A931543-86CA-4215-80C8-2655EF53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293096"/>
            <a:ext cx="9252520" cy="110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지속가능발전 기본계획 수립을 위한 설문조사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면사무소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조사원 대면 설문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0" name="표 3">
            <a:extLst>
              <a:ext uri="{FF2B5EF4-FFF2-40B4-BE49-F238E27FC236}">
                <a16:creationId xmlns:a16="http://schemas.microsoft.com/office/drawing/2014/main" id="{C9207E81-714A-41A1-927B-512069599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8351"/>
              </p:ext>
            </p:extLst>
          </p:nvPr>
        </p:nvGraphicFramePr>
        <p:xfrm>
          <a:off x="467544" y="1052736"/>
          <a:ext cx="8568184" cy="3096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565">
                  <a:extLst>
                    <a:ext uri="{9D8B030D-6E8A-4147-A177-3AD203B41FA5}">
                      <a16:colId xmlns:a16="http://schemas.microsoft.com/office/drawing/2014/main" val="671199963"/>
                    </a:ext>
                  </a:extLst>
                </a:gridCol>
                <a:gridCol w="559611">
                  <a:extLst>
                    <a:ext uri="{9D8B030D-6E8A-4147-A177-3AD203B41FA5}">
                      <a16:colId xmlns:a16="http://schemas.microsoft.com/office/drawing/2014/main" val="350282489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763094522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4267878285"/>
                    </a:ext>
                  </a:extLst>
                </a:gridCol>
                <a:gridCol w="1295376">
                  <a:extLst>
                    <a:ext uri="{9D8B030D-6E8A-4147-A177-3AD203B41FA5}">
                      <a16:colId xmlns:a16="http://schemas.microsoft.com/office/drawing/2014/main" val="2559983843"/>
                    </a:ext>
                  </a:extLst>
                </a:gridCol>
              </a:tblGrid>
              <a:tr h="38236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    시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장 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심 의 대 상 부 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 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19500"/>
                  </a:ext>
                </a:extLst>
              </a:tr>
              <a:tr h="362973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7. 22.(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오전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latinLnBrk="1"/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예산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작업실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국악문화예술과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(10:00),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기획감사과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(11:00)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latinLnBrk="1"/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부서별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</a:p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심의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완료 후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일간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e-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호조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</a:t>
                      </a:r>
                    </a:p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입력</a:t>
                      </a:r>
                    </a:p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142039"/>
                  </a:ext>
                </a:extLst>
              </a:tr>
              <a:tr h="541686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오후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500" spc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미래전략과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(13:00), 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가족행복과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(14:00), 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경제과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(15:00)</a:t>
                      </a:r>
                    </a:p>
                    <a:p>
                      <a:pPr algn="ctr" latinLnBrk="1"/>
                      <a:r>
                        <a:rPr lang="ko-KR" altLang="en-US" sz="1400" spc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농촌신활력과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(16:00), 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농업기술센터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(17:00)</a:t>
                      </a:r>
                      <a:endParaRPr lang="ko-KR" altLang="en-US" sz="1400" spc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057230"/>
                  </a:ext>
                </a:extLst>
              </a:tr>
              <a:tr h="362973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7. 23.(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화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오전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주민복지과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(10:00),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체육시설사업소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(11:00)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37068"/>
                  </a:ext>
                </a:extLst>
              </a:tr>
              <a:tr h="541686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오후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500" spc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환경과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(13:00), 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민원과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(14:00), 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스마트농업과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(15:00)</a:t>
                      </a:r>
                    </a:p>
                    <a:p>
                      <a:pPr algn="ctr" latinLnBrk="1"/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보건소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(16:00), 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상수도사업소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(17:00)</a:t>
                      </a:r>
                      <a:endParaRPr lang="ko-KR" altLang="en-US" sz="1400" spc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569977"/>
                  </a:ext>
                </a:extLst>
              </a:tr>
              <a:tr h="362973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7. 24.(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수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오전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건설교통과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(10:00),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행정과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(11:00)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984816"/>
                  </a:ext>
                </a:extLst>
              </a:tr>
              <a:tr h="541686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endParaRPr lang="en-US" altLang="ko-KR" sz="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오후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500" spc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산림녹지과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(13:00), 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도시건축과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(14:00), 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과수축산과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(15:00)</a:t>
                      </a:r>
                    </a:p>
                    <a:p>
                      <a:pPr algn="ctr" latinLnBrk="1"/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관광과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(16:00), 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재난안전과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(17:00)</a:t>
                      </a:r>
                      <a:endParaRPr lang="ko-KR" altLang="en-US" sz="1400" spc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498091"/>
                  </a:ext>
                </a:extLst>
              </a:tr>
            </a:tbl>
          </a:graphicData>
        </a:graphic>
      </p:graphicFrame>
      <p:sp>
        <p:nvSpPr>
          <p:cNvPr id="21" name="Rectangle 3">
            <a:extLst>
              <a:ext uri="{FF2B5EF4-FFF2-40B4-BE49-F238E27FC236}">
                <a16:creationId xmlns:a16="http://schemas.microsoft.com/office/drawing/2014/main" id="{9C3384AF-BF3B-4B73-821B-EEBEF758D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04664"/>
            <a:ext cx="91440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추가경정예산 심의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C0232C37-94CB-49C7-830D-57F8634A4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488769"/>
            <a:ext cx="9144000" cy="110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하계  휴가철 취약시기 공직기강 확립 감찰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31.(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전부서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감사팀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서무팀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합동감찰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1847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1761818</TotalTime>
  <Words>228</Words>
  <Application>Microsoft Office PowerPoint</Application>
  <PresentationFormat>화면 슬라이드 쇼(4:3)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27322</cp:revision>
  <cp:lastPrinted>2024-07-17T07:36:36Z</cp:lastPrinted>
  <dcterms:modified xsi:type="dcterms:W3CDTF">2024-07-18T00:14:30Z</dcterms:modified>
</cp:coreProperties>
</file>