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3" r:id="rId2"/>
    <p:sldId id="264" r:id="rId3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36"/>
    <a:srgbClr val="0000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보통 스타일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보통 스타일 1 - 강조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보통 스타일 1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보통 스타일 1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보통 스타일 1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50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DA5D6-C5B7-4CA3-A535-9C30AFC4645C}" type="datetimeFigureOut">
              <a:rPr lang="ko-KR" altLang="en-US" smtClean="0"/>
              <a:t>2022-12-23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9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50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E55C0-1303-49CD-AB93-3F24593CA0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477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89B40-4593-4A16-B088-0C8CA4E942CC}" type="datetimeFigureOut">
              <a:rPr lang="ko-KR" altLang="en-US" smtClean="0"/>
              <a:t>2022-12-23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err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6600" b="1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259632" y="3356992"/>
            <a:ext cx="6696744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(2022. 12.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26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2023. 1. </a:t>
            </a:r>
            <a:r>
              <a:rPr lang="en-US" altLang="ko-KR" sz="3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67545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520632"/>
            <a:ext cx="9144000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지역균형발전 기반조성사업 컨설팅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12. 27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충북연구원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힐링사업소장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레인보우힐링숲 가족놀이공원 사업부지 변경에 따른 컨설팅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510792"/>
            <a:ext cx="9144000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조례규칙심의회</a:t>
            </a: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12. 28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서면심의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400" dirty="0" err="1" smtClean="0">
                <a:latin typeface="HY헤드라인M" pitchFamily="18" charset="-127"/>
                <a:ea typeface="HY헤드라인M" pitchFamily="18" charset="-127"/>
              </a:rPr>
              <a:t>영동군의회</a:t>
            </a:r>
            <a:r>
              <a:rPr lang="ko-KR" altLang="en-US" sz="2400" b="1" spc="-400" dirty="0" smtClean="0">
                <a:latin typeface="HY헤드라인M" pitchFamily="18" charset="-127"/>
                <a:ea typeface="HY헤드라인M" pitchFamily="18" charset="-127"/>
              </a:rPr>
              <a:t> 의원 공무국외연수 등에 관한 조례 일부개정조례</a:t>
            </a:r>
            <a:r>
              <a:rPr lang="en-US" altLang="ko-KR" sz="2400" b="1" spc="-4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400" dirty="0" err="1" smtClean="0">
                <a:latin typeface="HY헤드라인M" pitchFamily="18" charset="-127"/>
                <a:ea typeface="HY헤드라인M" pitchFamily="18" charset="-127"/>
              </a:rPr>
              <a:t>공포안</a:t>
            </a:r>
            <a:r>
              <a:rPr lang="ko-KR" altLang="en-US" sz="2400" b="1" spc="-40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spc="-400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spc="-40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spc="-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557784"/>
            <a:ext cx="9144000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「찾아가는 무료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법률상담실」운영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12. 27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~ 12:00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용산면사무소 대회의실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이세종 변호사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민사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형사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가사소송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법령해석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9550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1877</TotalTime>
  <Words>105</Words>
  <Application>Microsoft Office PowerPoint</Application>
  <PresentationFormat>화면 슬라이드 쇼(4:3)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8" baseType="lpstr">
      <vt:lpstr>HY헤드라인M</vt:lpstr>
      <vt:lpstr>맑은 고딕</vt:lpstr>
      <vt:lpstr>Arial</vt:lpstr>
      <vt:lpstr>Symbol</vt:lpstr>
      <vt:lpstr>Wingdings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122</cp:revision>
  <cp:lastPrinted>2022-12-23T00:12:25Z</cp:lastPrinted>
  <dcterms:created xsi:type="dcterms:W3CDTF">2017-06-29T05:48:20Z</dcterms:created>
  <dcterms:modified xsi:type="dcterms:W3CDTF">2022-12-23T00:12:55Z</dcterms:modified>
</cp:coreProperties>
</file>