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36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9632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(2022. 12.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2023. 1.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754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20632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기반조성사업 컨설팅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힐링사업소장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레인보우힐링숲 가족놀이공원 사업부지 변경에 따른 컨설팅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10792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400" dirty="0" err="1" smtClean="0">
                <a:latin typeface="HY헤드라인M" pitchFamily="18" charset="-127"/>
                <a:ea typeface="HY헤드라인M" pitchFamily="18" charset="-127"/>
              </a:rPr>
              <a:t>영동군의회</a:t>
            </a:r>
            <a:r>
              <a:rPr lang="ko-KR" altLang="en-US" sz="2400" b="1" spc="-400" dirty="0" smtClean="0">
                <a:latin typeface="HY헤드라인M" pitchFamily="18" charset="-127"/>
                <a:ea typeface="HY헤드라인M" pitchFamily="18" charset="-127"/>
              </a:rPr>
              <a:t> 의원 공무국외연수 등에 관한 조례 일부개정조례</a:t>
            </a:r>
            <a:r>
              <a:rPr lang="en-US" altLang="ko-KR" sz="2400" b="1" spc="-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400" dirty="0" err="1" smtClean="0">
                <a:latin typeface="HY헤드라인M" pitchFamily="18" charset="-127"/>
                <a:ea typeface="HY헤드라인M" pitchFamily="18" charset="-127"/>
              </a:rPr>
              <a:t>공포안</a:t>
            </a:r>
            <a:r>
              <a:rPr lang="ko-KR" altLang="en-US" sz="2400" b="1" spc="-40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4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4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57784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용산면사무소 대회의실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이세종 변호사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민사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5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105</Words>
  <Application>Microsoft Office PowerPoint</Application>
  <PresentationFormat>화면 슬라이드 쇼(4:3)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122</cp:revision>
  <cp:lastPrinted>2022-12-23T00:12:25Z</cp:lastPrinted>
  <dcterms:created xsi:type="dcterms:W3CDTF">2017-06-29T05:48:20Z</dcterms:created>
  <dcterms:modified xsi:type="dcterms:W3CDTF">2022-12-23T00:12:55Z</dcterms:modified>
</cp:coreProperties>
</file>