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892" r:id="rId2"/>
    <p:sldId id="589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1" d="100"/>
          <a:sy n="111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4. 18. ~ 4. 24.)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1" y="3212976"/>
            <a:ext cx="9138458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정성평가 전략회의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~ 17:00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정성지표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우수사례 비교분석 및 추진계획 수립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7900" y="4986244"/>
            <a:ext cx="913845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2800" lvl="1" indent="-532800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필리핀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두마게티시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계절근로자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근로 및 공무원 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507974"/>
            <a:ext cx="91455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지방소멸대응기금사업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행안부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컨설팅 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15:00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컨설팅위원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지자체별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실태파악 및 지역별 현지 맞춤형 컨설팅 등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900" y="166536"/>
            <a:ext cx="9144001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지방소멸대응기금 확보 사업 발굴 보고회 개최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08:20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832636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73345</TotalTime>
  <Words>126</Words>
  <Application>Microsoft Office PowerPoint</Application>
  <PresentationFormat>화면 슬라이드 쇼(4:3)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11575</cp:revision>
  <cp:lastPrinted>2022-04-08T08:34:20Z</cp:lastPrinted>
  <dcterms:modified xsi:type="dcterms:W3CDTF">2022-04-15T05:40:49Z</dcterms:modified>
</cp:coreProperties>
</file>