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7" r:id="rId2"/>
    <p:sldId id="908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8C8CC5"/>
    <a:srgbClr val="00CC00"/>
    <a:srgbClr val="00B036"/>
    <a:srgbClr val="0000FF"/>
    <a:srgbClr val="009900"/>
    <a:srgbClr val="05AB0D"/>
    <a:srgbClr val="F59D1B"/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5" autoAdjust="0"/>
    <p:restoredTop sz="96391" autoAdjust="0"/>
  </p:normalViewPr>
  <p:slideViewPr>
    <p:cSldViewPr>
      <p:cViewPr varScale="1">
        <p:scale>
          <a:sx n="90" d="100"/>
          <a:sy n="90" d="100"/>
        </p:scale>
        <p:origin x="1578" y="78"/>
      </p:cViewPr>
      <p:guideLst>
        <p:guide orient="horz" pos="255"/>
        <p:guide pos="20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2023-10-05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2023-10-05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2023-10-05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F3B51E95-7072-407A-9599-C6CC7D003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4813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지속가능발전원탁토론회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옥천군 다목적회관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 남부권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옥천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원탁토론회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3C818F3-5A8C-4E6F-9EDC-2677FE162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20888"/>
            <a:ext cx="9144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정책자문단 역량강화 워크숍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10. 11.(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10. 12.(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일원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정책자문단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9BA91D-A010-4C16-A000-42142B25D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6104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영동군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축제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10. 12.(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10. 15.(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축제 행사장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국악축제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와인축제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관내 여행지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014335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1736179</TotalTime>
  <Words>95</Words>
  <Application>Microsoft Office PowerPoint</Application>
  <PresentationFormat>화면 슬라이드 쇼(4:3)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26113</cp:revision>
  <cp:lastPrinted>2023-09-21T23:34:32Z</cp:lastPrinted>
  <dcterms:modified xsi:type="dcterms:W3CDTF">2023-10-05T10:52:26Z</dcterms:modified>
</cp:coreProperties>
</file>