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240" autoAdjust="0"/>
  </p:normalViewPr>
  <p:slideViewPr>
    <p:cSldViewPr>
      <p:cViewPr varScale="1">
        <p:scale>
          <a:sx n="81" d="100"/>
          <a:sy n="81" d="100"/>
        </p:scale>
        <p:origin x="-294" y="-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37" y="836563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도민감사관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30.(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 역할 및 </a:t>
            </a:r>
            <a:r>
              <a:rPr lang="ko-KR" altLang="en-US" sz="2300" b="1" dirty="0" err="1" smtClean="0">
                <a:latin typeface="HY헤드라인M" pitchFamily="18" charset="-127"/>
                <a:ea typeface="HY헤드라인M" pitchFamily="18" charset="-127"/>
              </a:rPr>
              <a:t>협조사항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공공재정환수법 홍보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724" y="2780928"/>
            <a:ext cx="9144000" cy="152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취약계층통계 행정자료분석 컨설팅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협업소통센터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충청지방통계청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통계 작성 관련 행정자료분석 및 프로그램 사용 기술전수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695" y="4724995"/>
            <a:ext cx="91440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충청권 지역통계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업무발전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토론회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10. 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유성호텔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통계업무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담당자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통계대행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기술지원 안내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지역통계 발전 협의체 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879865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101849</TotalTime>
  <Words>89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16254</cp:revision>
  <cp:lastPrinted>2020-10-22T04:47:24Z</cp:lastPrinted>
  <dcterms:modified xsi:type="dcterms:W3CDTF">2020-10-23T03:04:11Z</dcterms:modified>
</cp:coreProperties>
</file>