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4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" y="1268760"/>
            <a:ext cx="889317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회계연도 일상경비 지출내역 검사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일상경비 회계처리 단계별 관련규정 준수여부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예산안 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조례개정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462206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99508</TotalTime>
  <Words>68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15837</cp:revision>
  <cp:lastPrinted>2020-06-18T08:11:12Z</cp:lastPrinted>
  <dcterms:modified xsi:type="dcterms:W3CDTF">2020-07-30T07:53:44Z</dcterms:modified>
</cp:coreProperties>
</file>