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268760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팀장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담당자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 지표 실적제고 방안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정량지표 추진상황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3356992"/>
            <a:ext cx="911008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요구안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부서 심의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팀장 및 담당자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자체사업 예산안 심의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조정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357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052736"/>
            <a:ext cx="914400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조사원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10. 12.~13.(2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힐링사업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조사원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68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인구주택총조사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조사지침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태블릿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사용법 등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94" y="2852936"/>
            <a:ext cx="91440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인구주택총조사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 ~ 11. 18. 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인터넷 및 전화조사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(10.15.~31.)/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방문조사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(11.1.~18.)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표본가구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9,444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4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조사내용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나이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주택에 관한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45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※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인터넷 및 전화조사 참여시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본조사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방문조사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미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958316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101173</TotalTime>
  <Words>187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16123</cp:revision>
  <cp:lastPrinted>2020-10-07T08:44:06Z</cp:lastPrinted>
  <dcterms:modified xsi:type="dcterms:W3CDTF">2020-10-08T08:59:57Z</dcterms:modified>
</cp:coreProperties>
</file>