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6595" r:id="rId2"/>
    <p:sldId id="7461" r:id="rId3"/>
    <p:sldId id="7970" r:id="rId4"/>
    <p:sldId id="8084" r:id="rId5"/>
    <p:sldId id="7969" r:id="rId6"/>
    <p:sldId id="8044" r:id="rId7"/>
    <p:sldId id="8045" r:id="rId8"/>
    <p:sldId id="8057" r:id="rId9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>
        <p:scale>
          <a:sx n="90" d="100"/>
          <a:sy n="90" d="100"/>
        </p:scale>
        <p:origin x="-384" y="-5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2019-09-30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2019-09-30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2019. 10.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10. 31.)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19362"/>
              </p:ext>
            </p:extLst>
          </p:nvPr>
        </p:nvGraphicFramePr>
        <p:xfrm>
          <a:off x="6252082" y="0"/>
          <a:ext cx="2866177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6177"/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기획감사관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0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620688"/>
            <a:ext cx="9144000" cy="17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16-1. 2019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행복마을 발표회 참석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충북대학교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개신문화관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정도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사업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마을 성과발표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마을 선정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" y="2564904"/>
            <a:ext cx="914399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군정조정위원회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군정조정위원회 위원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노인복지관 민간위탁동의안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" y="4293096"/>
            <a:ext cx="9143999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자체평가 중간보고회 개최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자체평가위원회 위원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평가항목 및 평가지표에 대한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부군수님 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 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16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2174" y="3212976"/>
            <a:ext cx="8856984" cy="358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76672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요구안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예산작업실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팀장 및 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자체사업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예산안 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조정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477184"/>
            <a:ext cx="9143999" cy="228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영동군 지방재정투자심사위원회 개최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10. 22(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민병수 위원장 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육아종합지원센터 건립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3353" y="4725144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경제과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종합감사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상설감사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07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698" y="753006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조사공무원 합동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10. 24.(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~ 10. 25.(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제천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청풍호리조트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감사기법과 감사운영 방안 연구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감사 우수사례 발표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5581" y="2543041"/>
            <a:ext cx="9143999" cy="172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 </a:t>
            </a:r>
            <a:r>
              <a:rPr lang="ko-KR" altLang="en-US" sz="2800" b="1" dirty="0">
                <a:solidFill>
                  <a:srgbClr val="0000FF"/>
                </a:solidFill>
                <a:latin typeface="맑은 고딕"/>
                <a:ea typeface="맑은 고딕"/>
                <a:sym typeface="Symbol" pitchFamily="18" charset="2"/>
              </a:rPr>
              <a:t>∙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규칙심의회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재정안정화기금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설치 및 운용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5582" y="4509120"/>
            <a:ext cx="9143999" cy="165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16-9.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10:00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ko-KR" altLang="en-US" sz="2400" b="1" dirty="0">
                <a:latin typeface="맑은 고딕"/>
                <a:ea typeface="맑은 고딕"/>
              </a:rPr>
              <a:t>∙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개정 사항 및 주요 현안사업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설명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290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79005"/>
            <a:ext cx="9143997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14.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~10.16.(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행정사무감사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계획서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승인안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 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" y="2340978"/>
            <a:ext cx="9143999" cy="194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16-11. 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순회 </a:t>
            </a:r>
            <a:r>
              <a:rPr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법제교육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13:30~16:30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적극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교육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49080"/>
            <a:ext cx="91440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찾아가는 무료법률상담실 운영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용산면사무소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담 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박정훈 고문변호사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상담내용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형사사건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 등</a:t>
            </a:r>
          </a:p>
        </p:txBody>
      </p:sp>
    </p:spTree>
    <p:extLst>
      <p:ext uri="{BB962C8B-B14F-4D97-AF65-F5344CB8AC3E}">
        <p14:creationId xmlns:p14="http://schemas.microsoft.com/office/powerpoint/2010/main" val="23255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92695"/>
            <a:ext cx="9144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인구증가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저출산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극복 홍보부스 운영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난계국악축제장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인구증가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저출산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극복 지원 정책 홍보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설문조사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564904"/>
            <a:ext cx="9144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가구주택기초조사 관리요원 교육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조사관리자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가구주택기초조사 추진개요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관리요원 역할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220667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가구주택기초조사 조사원 교육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.~10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23./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조사원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가구주택기초조사 추진개요 및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태블릿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사용법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19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644900"/>
            <a:ext cx="87836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064" y="764704"/>
            <a:ext cx="91440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16-16.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인구늘리기대책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추진위원회 회의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인구증가 동향 설명 및 인구증가 대책 관련 토의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803" y="3140968"/>
            <a:ext cx="9144000" cy="1945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찾아가는 무료법률 상담실 운영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소식지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52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83373</TotalTime>
  <Words>526</Words>
  <Application>Microsoft Office PowerPoint</Application>
  <PresentationFormat>화면 슬라이드 쇼(4:3)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13649</cp:revision>
  <cp:lastPrinted>2019-09-27T08:45:44Z</cp:lastPrinted>
  <dcterms:modified xsi:type="dcterms:W3CDTF">2019-09-30T00:21:40Z</dcterms:modified>
</cp:coreProperties>
</file>