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587741" r:id="rId1"/>
  </p:sldMasterIdLst>
  <p:notesMasterIdLst>
    <p:notesMasterId r:id="rId10"/>
  </p:notesMasterIdLst>
  <p:handoutMasterIdLst>
    <p:handoutMasterId r:id="rId11"/>
  </p:handoutMasterIdLst>
  <p:sldIdLst>
    <p:sldId id="6595" r:id="rId2"/>
    <p:sldId id="7461" r:id="rId3"/>
    <p:sldId id="7970" r:id="rId4"/>
    <p:sldId id="8084" r:id="rId5"/>
    <p:sldId id="7969" r:id="rId6"/>
    <p:sldId id="8044" r:id="rId7"/>
    <p:sldId id="8045" r:id="rId8"/>
    <p:sldId id="8057" r:id="rId9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00CC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15" autoAdjust="0"/>
    <p:restoredTop sz="98768" autoAdjust="0"/>
  </p:normalViewPr>
  <p:slideViewPr>
    <p:cSldViewPr>
      <p:cViewPr>
        <p:scale>
          <a:sx n="90" d="100"/>
          <a:sy n="90" d="100"/>
        </p:scale>
        <p:origin x="-384" y="-58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5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5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5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1363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13" y="4715204"/>
            <a:ext cx="4986863" cy="4466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5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262" y="4715204"/>
            <a:ext cx="5431165" cy="4466273"/>
          </a:xfrm>
          <a:noFill/>
          <a:ln/>
        </p:spPr>
        <p:txBody>
          <a:bodyPr lIns="90723" tIns="45349" rIns="90723" bIns="45349"/>
          <a:lstStyle/>
          <a:p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1592-369F-4C70-87D7-6CAB5C3F126C}" type="datetime1">
              <a:rPr lang="ko-KR" altLang="en-US" smtClean="0"/>
              <a:t>2019-09-30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CC11-DB59-42E1-9BE5-BBF8D5A123A7}" type="datetime1">
              <a:rPr lang="ko-KR" altLang="en-US" smtClean="0"/>
              <a:t>2019-09-30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AAF2C-47F4-4073-880A-03F549FEE1DE}" type="datetime1">
              <a:rPr lang="ko-KR" altLang="en-US" smtClean="0"/>
              <a:t>2019-09-30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9BD0E-A394-4C1A-B224-A2D497138269}" type="datetime1">
              <a:rPr lang="ko-KR" altLang="en-US" smtClean="0"/>
              <a:t>2019-09-30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2FBC-611D-4807-9315-3632B74AF1C8}" type="datetime1">
              <a:rPr lang="ko-KR" altLang="en-US" smtClean="0"/>
              <a:t>2019-09-30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CFAF-07F8-4241-BE6D-D47813532BDA}" type="datetime1">
              <a:rPr lang="ko-KR" altLang="en-US" smtClean="0"/>
              <a:t>2019-09-30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6741-BF1C-4DFB-A229-405F75F496FC}" type="datetime1">
              <a:rPr lang="ko-KR" altLang="en-US" smtClean="0"/>
              <a:t>2019-09-30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CE39-B290-47B2-85B7-9DDC25721584}" type="datetime1">
              <a:rPr lang="ko-KR" altLang="en-US" smtClean="0"/>
              <a:t>2019-09-30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8F8D-13C1-439B-ABEF-A68EFEB24620}" type="datetime1">
              <a:rPr lang="ko-KR" altLang="en-US" smtClean="0"/>
              <a:t>2019-09-30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3BEB-8958-4A1A-B896-11474E8DD124}" type="datetime1">
              <a:rPr lang="ko-KR" altLang="en-US" smtClean="0"/>
              <a:t>2019-09-30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B2D0-33EE-4057-8D1D-88ED7ED5E562}" type="datetime1">
              <a:rPr lang="ko-KR" altLang="en-US" smtClean="0"/>
              <a:t>2019-09-30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F7D4E9A-D87C-4767-AC40-5B23C324B65D}" type="datetime1">
              <a:rPr lang="ko-KR" altLang="en-US" smtClean="0"/>
              <a:t>2019-09-30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6211"/>
            <a:ext cx="9144000" cy="697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-107950" y="3251200"/>
            <a:ext cx="9144000" cy="69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2019. 10.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10. 31.)</a:t>
            </a:r>
            <a:endParaRPr lang="en-US" altLang="ko-KR" sz="3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51520" y="2168488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88325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219362"/>
              </p:ext>
            </p:extLst>
          </p:nvPr>
        </p:nvGraphicFramePr>
        <p:xfrm>
          <a:off x="6252082" y="0"/>
          <a:ext cx="2866177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6177"/>
              </a:tblGrid>
              <a:tr h="6237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기획감사관</a:t>
                      </a:r>
                      <a:endParaRPr lang="ko-KR" altLang="en-US" sz="3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04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" y="620688"/>
            <a:ext cx="9144000" cy="1736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16-1. 2019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행복마을 발표회 참석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09:30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충북대학교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개신문화관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90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정도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단계 사업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마을 성과발표 및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단계 마을 선정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" y="2564904"/>
            <a:ext cx="9143999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16-2.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군정조정위원회 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군정조정위원회 위원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노인복지관 민간위탁동의안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" y="4293096"/>
            <a:ext cx="9143999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16-3.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자체평가 중간보고회 개최 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15:00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자체평가위원회 위원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평가항목 및 평가지표에 대한 심의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부군수님 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하실  일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회의 주재</a:t>
            </a: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3167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2174" y="3212976"/>
            <a:ext cx="8856984" cy="3588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</a:pP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76672"/>
            <a:ext cx="91440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16-4.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본예산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요구안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부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심의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10.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예산작업실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팀장 및 담당자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자체사업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예산안 심의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조정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2477184"/>
            <a:ext cx="9143999" cy="228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16-5.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영동군 지방재정투자심사위원회 개최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10. 22(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14:00/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상황실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민병수 위원장 외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 육아종합지원센터 건립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endParaRPr lang="ko-KR" altLang="en-US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23353" y="4725144"/>
            <a:ext cx="914469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16-6.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본청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경제과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환경과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자체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종합감사 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10. 23.(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상설감사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월부터 현재까지 추진한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업무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2076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698" y="753006"/>
            <a:ext cx="914469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16-7.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감사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조사공무원 합동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연찬회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10. 24.(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 ~ 10. 25.(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제천 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청풍호리조트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감사팀장 외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감사기법과 감사운영 방안 연구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감사 우수사례 발표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15581" y="2543041"/>
            <a:ext cx="9143999" cy="172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16-8.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조례 </a:t>
            </a:r>
            <a:r>
              <a:rPr lang="ko-KR" altLang="en-US" sz="2800" b="1" dirty="0">
                <a:solidFill>
                  <a:srgbClr val="0000FF"/>
                </a:solidFill>
                <a:latin typeface="맑은 고딕"/>
                <a:ea typeface="맑은 고딕"/>
                <a:sym typeface="Symbol" pitchFamily="18" charset="2"/>
              </a:rPr>
              <a:t>∙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규칙심의회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10. 2. 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08:20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재정안정화기금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설치 및 운용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15582" y="4509120"/>
            <a:ext cx="9143999" cy="1655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16-9.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의원간담회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10. 2. 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10:00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위원회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조례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ko-KR" altLang="en-US" sz="2400" b="1" dirty="0">
                <a:latin typeface="맑은 고딕"/>
                <a:ea typeface="맑은 고딕"/>
              </a:rPr>
              <a:t>∙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개정 사항 및 주요 현안사업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설명</a:t>
            </a:r>
            <a:endParaRPr lang="en-US" altLang="ko-KR" sz="24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62904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579005"/>
            <a:ext cx="9143997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16-10.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275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 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10. 14. 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~10.16.(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의회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본회의장 및 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행정사무감사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계획서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승인안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등 일반안건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             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           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2" y="2340978"/>
            <a:ext cx="9143999" cy="194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16-11. </a:t>
            </a:r>
            <a:r>
              <a:rPr lang="ko-KR" altLang="en-US" sz="2800" b="1" spc="-1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 순회 </a:t>
            </a:r>
            <a:r>
              <a:rPr lang="ko-KR" altLang="en-US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법제교육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13:30~16:30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소회의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적극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법령해석 교육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149080"/>
            <a:ext cx="914400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16-12.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찾아가는 무료법률상담실 운영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용산면사무소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 담 관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박정훈 고문변호사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상담내용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생활법률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형사사건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법령해석 등</a:t>
            </a:r>
          </a:p>
        </p:txBody>
      </p:sp>
    </p:spTree>
    <p:extLst>
      <p:ext uri="{BB962C8B-B14F-4D97-AF65-F5344CB8AC3E}">
        <p14:creationId xmlns:p14="http://schemas.microsoft.com/office/powerpoint/2010/main" val="232556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92695"/>
            <a:ext cx="9144000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16-13.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인구증가 및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저출산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극복 홍보부스 운영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3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6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난계국악축제장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내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인구증가 및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저출산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극복 지원 정책 홍보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설문조사 등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564904"/>
            <a:ext cx="9144000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16-14.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가구주택기초조사 관리요원 교육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8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충청북도 자치연수원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조사관리자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가구주택기초조사 추진개요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관리요원 역할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220667"/>
            <a:ext cx="9144000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16-15.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가구주택기초조사 조사원 교육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22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.~10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23./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군청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가구주택기초조사 추진개요 및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태블릿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PC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사용법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4194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9388" y="3644900"/>
            <a:ext cx="8783637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064" y="764704"/>
            <a:ext cx="9144000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16-16.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인구늘리기대책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추진위원회 회의 개최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상황실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인구증가 동향 설명 및 인구증가 대책 관련 토의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803" y="3140968"/>
            <a:ext cx="9144000" cy="1945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▣ 이달의 중점 홍보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사항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찾아가는 무료법률 상담실 운영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지역신문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소식지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</a:pPr>
            <a:endParaRPr lang="ko-KR" altLang="en-US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</a:pPr>
            <a:endParaRPr lang="ko-KR" altLang="en-US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>
              <a:lnSpc>
                <a:spcPct val="20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solidFill>
                <a:schemeClr val="bg2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solidFill>
                <a:schemeClr val="bg2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ko-KR" altLang="en-US" sz="2400" b="1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solidFill>
                <a:schemeClr val="bg2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52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83373</TotalTime>
  <Words>526</Words>
  <Application>Microsoft Office PowerPoint</Application>
  <PresentationFormat>화면 슬라이드 쇼(4:3)</PresentationFormat>
  <Paragraphs>89</Paragraphs>
  <Slides>8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13649</cp:revision>
  <cp:lastPrinted>2019-09-27T08:45:44Z</cp:lastPrinted>
  <dcterms:modified xsi:type="dcterms:W3CDTF">2019-09-30T00:21:40Z</dcterms:modified>
</cp:coreProperties>
</file>