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9073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endParaRPr lang="en-US" altLang="ko-KR" sz="6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7. 10. ~ 7. </a:t>
            </a:r>
            <a:r>
              <a:rPr lang="en-US" altLang="ko-KR" sz="3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682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B7F4BB4D-0576-491D-89C5-64259F311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7" y="1314675"/>
            <a:ext cx="9144000" cy="1569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주민복지과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주민복지과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기획감사과장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2020. 6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~2023. 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EE9E47-C6CC-4C3A-9B8C-DBF5DE73E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00" y="3455674"/>
            <a:ext cx="9144000" cy="1269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민선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군정전략 간담회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7. 10.(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관광과 대회의실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기획감사과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미래전략과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(20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6548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4627</TotalTime>
  <Words>87</Words>
  <Application>Microsoft Office PowerPoint</Application>
  <PresentationFormat>화면 슬라이드 쇼(4:3)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HY헤드라인M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238</cp:revision>
  <cp:lastPrinted>2023-07-07T01:33:34Z</cp:lastPrinted>
  <dcterms:created xsi:type="dcterms:W3CDTF">2017-06-29T05:48:20Z</dcterms:created>
  <dcterms:modified xsi:type="dcterms:W3CDTF">2023-07-07T01:39:13Z</dcterms:modified>
</cp:coreProperties>
</file>