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5"/>
  </p:notesMasterIdLst>
  <p:handoutMasterIdLst>
    <p:handoutMasterId r:id="rId6"/>
  </p:handoutMasterIdLst>
  <p:sldIdLst>
    <p:sldId id="5951" r:id="rId2"/>
    <p:sldId id="6833" r:id="rId3"/>
    <p:sldId id="6834" r:id="rId4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00FF"/>
    <a:srgbClr val="0000CC"/>
    <a:srgbClr val="05AB0D"/>
    <a:srgbClr val="00B036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240" autoAdjust="0"/>
  </p:normalViewPr>
  <p:slideViewPr>
    <p:cSldViewPr>
      <p:cViewPr varScale="1">
        <p:scale>
          <a:sx n="109" d="100"/>
          <a:sy n="109" d="100"/>
        </p:scale>
        <p:origin x="-1722" y="-9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7626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2" tIns="45403" rIns="90832" bIns="45403" anchor="b"/>
          <a:lstStyle/>
          <a:p>
            <a:pPr algn="r" defTabSz="880885">
              <a:lnSpc>
                <a:spcPct val="150000"/>
              </a:lnSpc>
              <a:buClr>
                <a:srgbClr val="FFFF00"/>
              </a:buClr>
              <a:buSzPct val="60000"/>
            </a:pPr>
            <a:fld id="{13365BBE-89A5-4806-967C-F67D7B24D51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88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7" y="4721225"/>
            <a:ext cx="5441950" cy="4471988"/>
          </a:xfrm>
          <a:noFill/>
          <a:ln/>
        </p:spPr>
        <p:txBody>
          <a:bodyPr lIns="90823" tIns="45398" rIns="90823" bIns="45398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85669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2020-11-19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2020-11-19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2020-11-19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2020-11-19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2020-11-19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2020-11-19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2020-11-19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2020-11-19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2020-11-19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2020-11-19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2020-11-19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568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r>
              <a:rPr lang="en-US" altLang="ko-KR" sz="6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695" y="260499"/>
            <a:ext cx="889317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5-1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군민고충처리위원회 개최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11. 24.(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11:00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상황실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장정순 위원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2020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감사현황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설명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위촉장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수여 및 위원장 선출 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7463" y="3933056"/>
            <a:ext cx="9144000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5-3.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2020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농림어업총조사 실시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조사기간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: 11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23. ~ 12. 18. (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26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일간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조사방법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: </a:t>
            </a:r>
            <a:r>
              <a:rPr lang="ko-KR" altLang="en-US" sz="2400" b="1" spc="-110" dirty="0">
                <a:latin typeface="HY헤드라인M" pitchFamily="18" charset="-127"/>
                <a:ea typeface="HY헤드라인M" pitchFamily="18" charset="-127"/>
              </a:rPr>
              <a:t>인터넷 조사</a:t>
            </a:r>
            <a:r>
              <a:rPr lang="en-US" altLang="ko-KR" sz="2400" b="1" spc="-110" dirty="0">
                <a:latin typeface="HY헤드라인M" pitchFamily="18" charset="-127"/>
                <a:ea typeface="HY헤드라인M" pitchFamily="18" charset="-127"/>
              </a:rPr>
              <a:t>(11.23.~12.11.) / </a:t>
            </a:r>
            <a:r>
              <a:rPr lang="ko-KR" altLang="en-US" sz="2400" b="1" spc="-110" dirty="0">
                <a:latin typeface="HY헤드라인M" pitchFamily="18" charset="-127"/>
                <a:ea typeface="HY헤드라인M" pitchFamily="18" charset="-127"/>
              </a:rPr>
              <a:t>방문조사</a:t>
            </a:r>
            <a:r>
              <a:rPr lang="en-US" altLang="ko-KR" sz="2400" b="1" spc="-110" dirty="0">
                <a:latin typeface="HY헤드라인M" pitchFamily="18" charset="-127"/>
                <a:ea typeface="HY헤드라인M" pitchFamily="18" charset="-127"/>
              </a:rPr>
              <a:t>(12.1.~18.)</a:t>
            </a: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조사대상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관내 모든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농림어가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(7,473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가구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와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행정리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(233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개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조사항목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: </a:t>
            </a:r>
            <a:r>
              <a:rPr lang="ko-KR" altLang="en-US" sz="2400" b="1" spc="-110" dirty="0">
                <a:latin typeface="HY헤드라인M" pitchFamily="18" charset="-127"/>
                <a:ea typeface="HY헤드라인M" pitchFamily="18" charset="-127"/>
              </a:rPr>
              <a:t>공통 </a:t>
            </a:r>
            <a:r>
              <a:rPr lang="en-US" altLang="ko-KR" sz="2400" b="1" spc="-110" dirty="0">
                <a:latin typeface="HY헤드라인M" pitchFamily="18" charset="-127"/>
                <a:ea typeface="HY헤드라인M" pitchFamily="18" charset="-127"/>
              </a:rPr>
              <a:t>13</a:t>
            </a:r>
            <a:r>
              <a:rPr lang="ko-KR" altLang="en-US" sz="2400" b="1" spc="-110" dirty="0">
                <a:latin typeface="HY헤드라인M" pitchFamily="18" charset="-127"/>
                <a:ea typeface="HY헤드라인M" pitchFamily="18" charset="-127"/>
              </a:rPr>
              <a:t>개 항목 및 농림어업 각 부문별 </a:t>
            </a:r>
            <a:r>
              <a:rPr lang="en-US" altLang="ko-KR" sz="2400" b="1" spc="-110" dirty="0">
                <a:latin typeface="HY헤드라인M" pitchFamily="18" charset="-127"/>
                <a:ea typeface="HY헤드라인M" pitchFamily="18" charset="-127"/>
              </a:rPr>
              <a:t>8~31</a:t>
            </a:r>
            <a:r>
              <a:rPr lang="ko-KR" altLang="en-US" sz="2400" b="1" spc="-110" dirty="0">
                <a:latin typeface="HY헤드라인M" pitchFamily="18" charset="-127"/>
                <a:ea typeface="HY헤드라인M" pitchFamily="18" charset="-127"/>
              </a:rPr>
              <a:t>개 항목</a:t>
            </a:r>
            <a:endParaRPr lang="en-US" altLang="ko-KR" sz="2400" b="1" spc="-11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2088827"/>
            <a:ext cx="9144000" cy="170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normAutofit/>
          </a:bodyPr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5-2.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찾아가는 기업혁신지원단 운영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11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25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13:00~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용산산업단지 내 투자촉진센터 상담실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각종 법률상담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기업현장 규제개혁 건의 등 기업 애로사항 상담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04233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3429000"/>
            <a:ext cx="9144000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5-5.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2020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농림어업총조사 조사원 교육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11. 24.~27.(4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일간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힐링사업소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대회의실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조사요원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78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조사 개요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조사지침서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교육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CAPI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시스템 조사표 입력 실습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-17463" y="1412776"/>
            <a:ext cx="9144001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5-4.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2020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농림어업총조사 관리요원 교육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11. 23.(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충북미래여성플라자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관리요원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23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조사개요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조사지침서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지역조사표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작성지침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등 교육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19043004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102932</TotalTime>
  <Words>189</Words>
  <Application>Microsoft Office PowerPoint</Application>
  <PresentationFormat>화면 슬라이드 쇼(4:3)</PresentationFormat>
  <Paragraphs>24</Paragraphs>
  <Slides>3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6_Office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Windows 사용자</cp:lastModifiedBy>
  <cp:revision>16476</cp:revision>
  <cp:lastPrinted>2020-06-18T08:11:12Z</cp:lastPrinted>
  <dcterms:modified xsi:type="dcterms:W3CDTF">2020-11-19T08:47:53Z</dcterms:modified>
</cp:coreProperties>
</file>