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33" r:id="rId3"/>
    <p:sldId id="683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260499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군민고충처리위원회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장정순 위원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감사현황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설명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위촉장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수여 및 위원장 선출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463" y="3933056"/>
            <a:ext cx="914400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농림어업총조사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23. ~ 12. 18. 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조사방법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인터넷 조사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(11.23.~12.11.) /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방문조사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(12.1.~18.)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모든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농림어가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(7,473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행정리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(233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조사항목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공통 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개 항목 및 농림어업 각 부문별 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8~31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spc="-11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088827"/>
            <a:ext cx="9144000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기업혁신지원단 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13:00~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용산산업단지 내 투자촉진센터 상담실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각종 법률상담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기업현장 규제개혁 건의 등 기업 애로사항 상담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4233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농림어업총조사 조사원 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24.~27.(4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힐링사업소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대회의실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조사요원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 개요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조사지침서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교육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CAPI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시스템 조사표 입력 실습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7463" y="1412776"/>
            <a:ext cx="9144001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농림어업총조사 관리요원 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충북미래여성플라자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관리요원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조사개요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조사지침서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지역조사표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작성지침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1904300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102932</TotalTime>
  <Words>189</Words>
  <Application>Microsoft Office PowerPoint</Application>
  <PresentationFormat>화면 슬라이드 쇼(4:3)</PresentationFormat>
  <Paragraphs>24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16476</cp:revision>
  <cp:lastPrinted>2020-06-18T08:11:12Z</cp:lastPrinted>
  <dcterms:modified xsi:type="dcterms:W3CDTF">2020-11-19T08:47:53Z</dcterms:modified>
</cp:coreProperties>
</file>