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60" r:id="rId3"/>
    <p:sldId id="6861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830" autoAdjust="0"/>
  </p:normalViewPr>
  <p:slideViewPr>
    <p:cSldViewPr>
      <p:cViewPr>
        <p:scale>
          <a:sx n="100" d="100"/>
          <a:sy n="100" d="100"/>
        </p:scale>
        <p:origin x="-102" y="-25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52812" y="1916832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1757" y="3284984"/>
            <a:ext cx="91440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지방재정계획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심의위원회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2020~2024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중기지방재정계획 등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013176"/>
            <a:ext cx="91440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지방보조금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심의위원회의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본예산 지방보조금 예산편성 등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828800" lvl="3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04665"/>
            <a:ext cx="91440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한수원 영동사무소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영동양수사업소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영동농협 역전지점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70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000" b="1" kern="0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kern="0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r>
              <a:rPr lang="en-US" altLang="ko-KR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제막 및 오찬</a:t>
            </a: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152" y="1988840"/>
            <a:ext cx="9137848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충청북도 종합계획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(2020~2040)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 설명회</a:t>
            </a:r>
            <a:endParaRPr lang="ko-KR" altLang="en-US" sz="2800" b="1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dirty="0" smtClean="0"/>
              <a:t>·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dirty="0" smtClean="0"/>
              <a:t>·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소장 및 주무팀장 등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837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344" y="1700808"/>
            <a:ext cx="9144000" cy="187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주민참여예산 운영위원회의 개최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주민참여예산 군민제안 공모사업 검토결과 보고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828800" lvl="3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28498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21.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ko-KR" altLang="en-US" sz="2400" b="1" dirty="0">
                <a:latin typeface="맑은 고딕"/>
                <a:ea typeface="맑은 고딕"/>
              </a:rPr>
              <a:t>∙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개정 사항 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97152"/>
            <a:ext cx="9144000" cy="1872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8-8. 2019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가구주택기초조사 실사지도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충북도청 통계팀장 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2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가구주택기초조사 추진내용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53541"/>
            <a:ext cx="9144000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 신속집행 주간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PC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하반기 신속집행 주간실적 보고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828800" lvl="3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784989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93072</TotalTime>
  <Words>240</Words>
  <Application>Microsoft Office PowerPoint</Application>
  <PresentationFormat>화면 슬라이드 쇼(4:3)</PresentationFormat>
  <Paragraphs>51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14958</cp:revision>
  <cp:lastPrinted>2019-11-15T00:00:36Z</cp:lastPrinted>
  <dcterms:modified xsi:type="dcterms:W3CDTF">2019-11-15T06:04:34Z</dcterms:modified>
</cp:coreProperties>
</file>