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51" r:id="rId2"/>
    <p:sldId id="6860" r:id="rId3"/>
    <p:sldId id="6861" r:id="rId4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44" autoAdjust="0"/>
    <p:restoredTop sz="94830" autoAdjust="0"/>
  </p:normalViewPr>
  <p:slideViewPr>
    <p:cSldViewPr>
      <p:cViewPr>
        <p:scale>
          <a:sx n="100" d="100"/>
          <a:sy n="100" d="100"/>
        </p:scale>
        <p:origin x="-102" y="-25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7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2228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1" y="4715192"/>
            <a:ext cx="5434335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2019-11-15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2019-11-15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2019-11-15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2019-11-15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2019-11-15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2019-11-15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2019-11-15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2019-11-15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2019-11-15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2019-11-15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2019-11-15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452812" y="1916832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-11757" y="3284984"/>
            <a:ext cx="9144000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 지방재정계획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심의위원회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개최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기획감사관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2020~2024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중기지방재정계획 등 심의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013176"/>
            <a:ext cx="9144000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지방보조금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심의위원회의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개최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13:30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기획감사관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본예산 지방보조금 예산편성 등 심의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000" b="1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1828800" lvl="3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404665"/>
            <a:ext cx="914400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한수원 영동사무소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개소식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11. 19.(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영동양수사업소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영동농협 역전지점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/ 70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lang="ko-KR" altLang="en-US" sz="20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군수님 </a:t>
            </a:r>
            <a:r>
              <a:rPr lang="ko-KR" altLang="en-US" sz="2000" b="1" kern="0" dirty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하실 일 </a:t>
            </a:r>
            <a:r>
              <a:rPr lang="en-US" altLang="ko-KR" sz="2000" b="1" kern="0" dirty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축사</a:t>
            </a:r>
            <a:r>
              <a:rPr lang="en-US" altLang="ko-KR" sz="20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제막 및 오찬</a:t>
            </a:r>
            <a:endParaRPr lang="en-US" altLang="ko-KR" sz="20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152" y="1988840"/>
            <a:ext cx="9137848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</a:t>
            </a:r>
            <a:r>
              <a:rPr lang="ko-KR" altLang="en-US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충청북도 종합계획</a:t>
            </a:r>
            <a:r>
              <a:rPr lang="en-US" altLang="ko-KR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(2020~2040)</a:t>
            </a:r>
            <a:r>
              <a:rPr lang="ko-KR" altLang="en-US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수립 설명회</a:t>
            </a:r>
            <a:endParaRPr lang="ko-KR" altLang="en-US" sz="2800" b="1" spc="-1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11. 19.(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관</a:t>
            </a:r>
            <a:r>
              <a:rPr lang="en-US" altLang="ko-KR" sz="2400" dirty="0" smtClean="0"/>
              <a:t>·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과</a:t>
            </a:r>
            <a:r>
              <a:rPr lang="en-US" altLang="ko-KR" sz="2400" dirty="0" smtClean="0"/>
              <a:t>·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소장 및 주무팀장 등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0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8370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0344" y="1700808"/>
            <a:ext cx="9144000" cy="1872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8-6. 2019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주민참여예산 운영위원회의 개최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21.(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부군수님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주민참여예산 군민제안 공모사업 검토결과 보고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000" b="1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1828800" lvl="3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284984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8-7.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의원간담회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21. 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10:00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위원회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조례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ko-KR" altLang="en-US" sz="2400" b="1" dirty="0">
                <a:latin typeface="맑은 고딕"/>
                <a:ea typeface="맑은 고딕"/>
              </a:rPr>
              <a:t>∙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개정 사항 및 주요 현안사업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설명</a:t>
            </a:r>
            <a:endParaRPr lang="en-US" altLang="ko-KR" sz="2400" b="1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           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797152"/>
            <a:ext cx="9144000" cy="1872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8-8. 2019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가구주택기초조사 실사지도</a:t>
            </a:r>
            <a:r>
              <a:rPr lang="en-US" altLang="ko-KR" sz="28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‧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점검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충북도청 통계팀장 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2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2019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가구주택기초조사 추진내용 점검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53541"/>
            <a:ext cx="9144000" cy="1556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8-5. 11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 신속집행 주간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PC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영상회의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기획감사관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하반기 신속집행 주간실적 보고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000" b="1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1828800" lvl="3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7849897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93072</TotalTime>
  <Words>240</Words>
  <Application>Microsoft Office PowerPoint</Application>
  <PresentationFormat>화면 슬라이드 쇼(4:3)</PresentationFormat>
  <Paragraphs>51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14958</cp:revision>
  <cp:lastPrinted>2019-11-15T00:00:36Z</cp:lastPrinted>
  <dcterms:modified xsi:type="dcterms:W3CDTF">2019-11-15T06:04:34Z</dcterms:modified>
</cp:coreProperties>
</file>