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9" r:id="rId3"/>
    <p:sldId id="684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40968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산림과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859" y="4869160"/>
            <a:ext cx="91458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</a:t>
            </a:r>
            <a:r>
              <a:rPr lang="en-US" altLang="ko-KR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250" dirty="0">
                <a:latin typeface="HY헤드라인M" pitchFamily="18" charset="-127"/>
                <a:ea typeface="HY헤드라인M" pitchFamily="18" charset="-127"/>
              </a:rPr>
              <a:t>영동군 이장의 임무와 실비 변상에 관한 조례 일부개정조례안 외 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2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491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주요사업 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 팀장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포스트코로나 시대 대비 기존과 차별화된 신규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뉴딜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사업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 발굴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11" y="1988840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신속집행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주민복지과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58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" y="1124744"/>
            <a:ext cx="9144001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실사지도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" dirty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spc="-3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30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30" dirty="0" err="1">
                <a:latin typeface="HY헤드라인M" pitchFamily="18" charset="-127"/>
                <a:ea typeface="HY헤드라인M" pitchFamily="18" charset="-127"/>
              </a:rPr>
              <a:t>사회조사</a:t>
            </a:r>
            <a:r>
              <a:rPr lang="ko-KR" altLang="en-US" sz="2400" b="1" spc="-30" dirty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spc="-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" dirty="0">
                <a:latin typeface="HY헤드라인M" pitchFamily="18" charset="-127"/>
                <a:ea typeface="HY헤드라인M" pitchFamily="18" charset="-127"/>
              </a:rPr>
              <a:t>도 법무혁신담당관 외 </a:t>
            </a:r>
            <a:r>
              <a:rPr lang="en-US" altLang="ko-KR" sz="2400" b="1" spc="-30" dirty="0">
                <a:latin typeface="HY헤드라인M" pitchFamily="18" charset="-127"/>
                <a:ea typeface="HY헤드라인M" pitchFamily="18" charset="-127"/>
              </a:rPr>
              <a:t>3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사회조사 추진상황 점검 및 현장지도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12976"/>
            <a:ext cx="91440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인구주택총조사 관리요원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9. 24.(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09:50 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청주시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상당구청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통계담당 및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조사관리자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10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인구주택총조사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태블릿 사용방법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069002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100593</TotalTime>
  <Words>192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16037</cp:revision>
  <cp:lastPrinted>2020-06-18T08:11:12Z</cp:lastPrinted>
  <dcterms:modified xsi:type="dcterms:W3CDTF">2020-09-17T06:27:34Z</dcterms:modified>
</cp:coreProperties>
</file>