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1" r:id="rId2"/>
    <p:sldId id="6839" r:id="rId3"/>
    <p:sldId id="6840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240" autoAdjust="0"/>
  </p:normalViewPr>
  <p:slideViewPr>
    <p:cSldViewPr>
      <p:cViewPr varScale="1">
        <p:scale>
          <a:sx n="109" d="100"/>
          <a:sy n="109" d="100"/>
        </p:scale>
        <p:origin x="-1722" y="-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2020-09-17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2020-09-17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2020-09-17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140968"/>
            <a:ext cx="88931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본청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산림과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자체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종합감사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9. 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상설감사장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이후 현재까지 추진한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업무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1859" y="4869160"/>
            <a:ext cx="914585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조례</a:t>
            </a:r>
            <a:r>
              <a:rPr lang="en-US" altLang="ko-KR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규칙심의회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23.(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250" dirty="0">
                <a:latin typeface="HY헤드라인M" pitchFamily="18" charset="-127"/>
                <a:ea typeface="HY헤드라인M" pitchFamily="18" charset="-127"/>
              </a:rPr>
              <a:t>영동군 이장의 임무와 실비 변상에 관한 조례 일부개정조례안 외 </a:t>
            </a:r>
            <a:r>
              <a:rPr lang="en-US" altLang="ko-KR" sz="2400" b="1" spc="-250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spc="-25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spc="-2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88491"/>
            <a:ext cx="91440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6-1.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주요사업 계획 보고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9. 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부서장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각 팀장 배석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포스트코로나 시대 대비 기존과 차별화된 신규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뉴딜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사업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등 발굴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11" y="1988840"/>
            <a:ext cx="91440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6-2. 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신속집행 추진상황 보고회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9. 22.(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15:00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부군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실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주민복지과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부서</a:t>
            </a:r>
            <a:endParaRPr lang="en-US" altLang="ko-KR" sz="20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26589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2" y="1124744"/>
            <a:ext cx="9144001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충청북도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사회조사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실사지도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30" dirty="0">
                <a:latin typeface="HY헤드라인M" pitchFamily="18" charset="-127"/>
                <a:ea typeface="HY헤드라인M" pitchFamily="18" charset="-127"/>
              </a:rPr>
              <a:t>9. 23.(</a:t>
            </a:r>
            <a:r>
              <a:rPr lang="ko-KR" altLang="en-US" sz="2400" b="1" spc="-3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30" dirty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spc="-30" dirty="0" err="1">
                <a:latin typeface="HY헤드라인M" pitchFamily="18" charset="-127"/>
                <a:ea typeface="HY헤드라인M" pitchFamily="18" charset="-127"/>
              </a:rPr>
              <a:t>사회조사</a:t>
            </a:r>
            <a:r>
              <a:rPr lang="ko-KR" altLang="en-US" sz="2400" b="1" spc="-30" dirty="0">
                <a:latin typeface="HY헤드라인M" pitchFamily="18" charset="-127"/>
                <a:ea typeface="HY헤드라인M" pitchFamily="18" charset="-127"/>
              </a:rPr>
              <a:t> 상황실 </a:t>
            </a:r>
            <a:r>
              <a:rPr lang="en-US" altLang="ko-KR" sz="2400" b="1" spc="-3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30" dirty="0">
                <a:latin typeface="HY헤드라인M" pitchFamily="18" charset="-127"/>
                <a:ea typeface="HY헤드라인M" pitchFamily="18" charset="-127"/>
              </a:rPr>
              <a:t>도 법무혁신담당관 외 </a:t>
            </a:r>
            <a:r>
              <a:rPr lang="en-US" altLang="ko-KR" sz="2400" b="1" spc="-30" dirty="0">
                <a:latin typeface="HY헤드라인M" pitchFamily="18" charset="-127"/>
                <a:ea typeface="HY헤드라인M" pitchFamily="18" charset="-127"/>
              </a:rPr>
              <a:t>3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사회조사 추진상황 점검 및 현장지도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212976"/>
            <a:ext cx="9144000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인구주택총조사 관리요원 교육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9. 24.(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) 09:50 / 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청주시 </a:t>
            </a:r>
            <a:r>
              <a:rPr lang="ko-KR" altLang="en-US" sz="2400" b="1" spc="-100" dirty="0" err="1">
                <a:latin typeface="HY헤드라인M" pitchFamily="18" charset="-127"/>
                <a:ea typeface="HY헤드라인M" pitchFamily="18" charset="-127"/>
              </a:rPr>
              <a:t>상당구청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통계담당 및 </a:t>
            </a:r>
            <a:r>
              <a:rPr lang="ko-KR" altLang="en-US" sz="2400" b="1" spc="-100" dirty="0" err="1">
                <a:latin typeface="HY헤드라인M" pitchFamily="18" charset="-127"/>
                <a:ea typeface="HY헤드라인M" pitchFamily="18" charset="-127"/>
              </a:rPr>
              <a:t>조사관리자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10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2020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인구주택총조사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조사지침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태블릿 사용방법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80690021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100593</TotalTime>
  <Words>192</Words>
  <Application>Microsoft Office PowerPoint</Application>
  <PresentationFormat>화면 슬라이드 쇼(4:3)</PresentationFormat>
  <Paragraphs>24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16037</cp:revision>
  <cp:lastPrinted>2020-06-18T08:11:12Z</cp:lastPrinted>
  <dcterms:modified xsi:type="dcterms:W3CDTF">2020-09-17T06:27:34Z</dcterms:modified>
</cp:coreProperties>
</file>