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837" r:id="rId3"/>
    <p:sldId id="6845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2020-11-26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04664"/>
            <a:ext cx="91440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실적</a:t>
            </a:r>
            <a:r>
              <a:rPr lang="en-US" altLang="ko-KR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정성지표 최종 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입력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11. 30.(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 3.(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26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지표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VPS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시스템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최종 입력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정성지표 우수사례 요약서 및 증빙자료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76872"/>
            <a:ext cx="9107488" cy="170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288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 ~ 12. 24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 본회의장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행정사무감사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군정질문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113" y="4005064"/>
            <a:ext cx="91440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인구정책 아이디어 공모전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공모기간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11. 26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~ 12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28.(33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공모주제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결혼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출산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청년유입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인구늘리기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방안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접수방법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우편 및 방문접수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E-mail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접수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결과발표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2021. 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개별통보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0685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644900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588" y="1268760"/>
            <a:ext cx="9144001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농림어업총조사 실시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 면접조사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 ~ 12. 18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조사방법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조사원 직접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방문 면접조사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인터넷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조사에 참여하지 않은 관내 모든 </a:t>
            </a:r>
            <a:r>
              <a:rPr lang="ko-KR" altLang="en-US" sz="2400" b="1" spc="-110" dirty="0" err="1">
                <a:latin typeface="HY헤드라인M" pitchFamily="18" charset="-127"/>
                <a:ea typeface="HY헤드라인M" pitchFamily="18" charset="-127"/>
              </a:rPr>
              <a:t>농림어가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조사항목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공통 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개 항목 및 농림어업 각 부문별 </a:t>
            </a:r>
            <a:r>
              <a:rPr lang="en-US" altLang="ko-KR" sz="2400" b="1" spc="-110" dirty="0">
                <a:latin typeface="HY헤드라인M" pitchFamily="18" charset="-127"/>
                <a:ea typeface="HY헤드라인M" pitchFamily="18" charset="-127"/>
              </a:rPr>
              <a:t>8~31</a:t>
            </a:r>
            <a:r>
              <a:rPr lang="ko-KR" altLang="en-US" sz="2400" b="1" spc="-110" dirty="0">
                <a:latin typeface="HY헤드라인M" pitchFamily="18" charset="-127"/>
                <a:ea typeface="HY헤드라인M" pitchFamily="18" charset="-127"/>
              </a:rPr>
              <a:t>개 항목</a:t>
            </a:r>
            <a:endParaRPr lang="en-US" altLang="ko-KR" sz="2400" b="1" spc="-110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방문 면접조사 기간에도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인터넷조사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 참여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가능</a:t>
            </a: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8100758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103084</TotalTime>
  <Words>182</Words>
  <Application>Microsoft Office PowerPoint</Application>
  <PresentationFormat>화면 슬라이드 쇼(4:3)</PresentationFormat>
  <Paragraphs>22</Paragraphs>
  <Slides>3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16550</cp:revision>
  <cp:lastPrinted>2020-06-18T08:11:12Z</cp:lastPrinted>
  <dcterms:modified xsi:type="dcterms:W3CDTF">2020-11-26T09:31:34Z</dcterms:modified>
</cp:coreProperties>
</file>