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7345" r:id="rId2"/>
    <p:sldId id="9105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249" userDrawn="1">
          <p15:clr>
            <a:srgbClr val="A4A3A4"/>
          </p15:clr>
        </p15:guide>
        <p15:guide id="3" orient="horz" pos="1434" userDrawn="1">
          <p15:clr>
            <a:srgbClr val="A4A3A4"/>
          </p15:clr>
        </p15:guide>
        <p15:guide id="4" orient="horz" pos="2296" userDrawn="1">
          <p15:clr>
            <a:srgbClr val="A4A3A4"/>
          </p15:clr>
        </p15:guide>
        <p15:guide id="5" orient="horz" pos="32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B4EA2"/>
    <a:srgbClr val="F68820"/>
    <a:srgbClr val="20B14A"/>
    <a:srgbClr val="333399"/>
    <a:srgbClr val="00B036"/>
    <a:srgbClr val="0000FF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46" autoAdjust="0"/>
    <p:restoredTop sz="95373" autoAdjust="0"/>
  </p:normalViewPr>
  <p:slideViewPr>
    <p:cSldViewPr>
      <p:cViewPr varScale="1">
        <p:scale>
          <a:sx n="86" d="100"/>
          <a:sy n="86" d="100"/>
        </p:scale>
        <p:origin x="1638" y="90"/>
      </p:cViewPr>
      <p:guideLst>
        <p:guide orient="horz" pos="436"/>
        <p:guide pos="249"/>
        <p:guide orient="horz" pos="1434"/>
        <p:guide orient="horz" pos="2296"/>
        <p:guide orient="horz" pos="32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2024-01-12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2024-01-12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2024-01-12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2024-01-12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2024-01-12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2024-01-12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2024-01-12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2024-01-12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2024-01-12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2024-01-12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2024-01-12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2024-01-12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945687" y="2420888"/>
            <a:ext cx="72008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 err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주간업무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추진계획</a:t>
            </a:r>
            <a:endParaRPr lang="ko-KR" altLang="en-US" sz="6500" b="1" dirty="0"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45687" y="3583681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( 2024. 1. 1. ~ 1. 7.)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48225"/>
            <a:ext cx="2232248" cy="156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0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2" name="직사각형 1"/>
          <p:cNvSpPr/>
          <p:nvPr/>
        </p:nvSpPr>
        <p:spPr>
          <a:xfrm>
            <a:off x="-180528" y="614866"/>
            <a:ext cx="9324528" cy="4083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1. 2024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주요업무 추진계획 보고회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1. 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), 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보고회 주재</a:t>
            </a:r>
            <a:endParaRPr lang="en-US" altLang="ko-KR" sz="20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F26C43DA-725A-4261-94E9-587D991ED41F}"/>
              </a:ext>
            </a:extLst>
          </p:cNvPr>
          <p:cNvSpPr/>
          <p:nvPr/>
        </p:nvSpPr>
        <p:spPr>
          <a:xfrm>
            <a:off x="-180528" y="4797152"/>
            <a:ext cx="9324528" cy="154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2. 1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의원간담회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1. 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생활폐기물 다목적 선별보관시설 구축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3" name="표 3">
            <a:extLst>
              <a:ext uri="{FF2B5EF4-FFF2-40B4-BE49-F238E27FC236}">
                <a16:creationId xmlns:a16="http://schemas.microsoft.com/office/drawing/2014/main" id="{B3AB7538-5774-444C-8F78-0C677D908E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801123"/>
              </p:ext>
            </p:extLst>
          </p:nvPr>
        </p:nvGraphicFramePr>
        <p:xfrm>
          <a:off x="395288" y="1628800"/>
          <a:ext cx="864120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0361">
                  <a:extLst>
                    <a:ext uri="{9D8B030D-6E8A-4147-A177-3AD203B41FA5}">
                      <a16:colId xmlns:a16="http://schemas.microsoft.com/office/drawing/2014/main" val="2026342010"/>
                    </a:ext>
                  </a:extLst>
                </a:gridCol>
                <a:gridCol w="984103">
                  <a:extLst>
                    <a:ext uri="{9D8B030D-6E8A-4147-A177-3AD203B41FA5}">
                      <a16:colId xmlns:a16="http://schemas.microsoft.com/office/drawing/2014/main" val="520776310"/>
                    </a:ext>
                  </a:extLst>
                </a:gridCol>
                <a:gridCol w="5400600">
                  <a:extLst>
                    <a:ext uri="{9D8B030D-6E8A-4147-A177-3AD203B41FA5}">
                      <a16:colId xmlns:a16="http://schemas.microsoft.com/office/drawing/2014/main" val="207705923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595514217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일  시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보 고 부 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비 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42522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 latinLnBrk="1"/>
                      <a:endParaRPr lang="en-US" altLang="ko-KR" sz="5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5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5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5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5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1. 3.(</a:t>
                      </a:r>
                      <a:r>
                        <a:rPr lang="ko-KR" altLang="en-US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수</a:t>
                      </a:r>
                      <a:r>
                        <a:rPr lang="en-US" altLang="ko-KR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6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14:00</a:t>
                      </a:r>
                      <a:endParaRPr lang="ko-KR" altLang="en-US" sz="16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기획감사과</a:t>
                      </a:r>
                      <a:r>
                        <a:rPr lang="en-US" altLang="ko-KR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미래전략과</a:t>
                      </a:r>
                      <a:r>
                        <a:rPr lang="en-US" altLang="ko-KR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경제과</a:t>
                      </a:r>
                      <a:r>
                        <a:rPr lang="en-US" altLang="ko-KR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b="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농촌신활력과</a:t>
                      </a:r>
                      <a:endParaRPr lang="ko-KR" altLang="en-US" sz="16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latinLnBrk="1"/>
                      <a:endParaRPr lang="en-US" altLang="ko-KR" sz="1600" b="0" spc="-3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1600" b="0" spc="-3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1600" b="0" spc="-3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b="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함께 입장 후</a:t>
                      </a:r>
                      <a:endParaRPr lang="en-US" altLang="ko-KR" sz="1600" b="0" spc="-1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b="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ko-KR" altLang="en-US" sz="1600" b="0" spc="-15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직제순</a:t>
                      </a:r>
                      <a:r>
                        <a:rPr lang="ko-KR" altLang="en-US" sz="1600" b="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보고</a:t>
                      </a:r>
                      <a:endParaRPr lang="en-US" altLang="ko-KR" sz="1600" b="0" spc="-1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b="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600" b="0" spc="-15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각팀장</a:t>
                      </a:r>
                      <a:r>
                        <a:rPr lang="ko-KR" altLang="en-US" sz="1600" b="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배석</a:t>
                      </a:r>
                      <a:r>
                        <a:rPr lang="en-US" altLang="ko-KR" sz="1600" b="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600" b="0" spc="-1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81361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15:00</a:t>
                      </a:r>
                      <a:endParaRPr lang="ko-KR" altLang="en-US" sz="16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행정과</a:t>
                      </a:r>
                      <a:r>
                        <a:rPr lang="en-US" altLang="ko-KR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관광과</a:t>
                      </a:r>
                      <a:r>
                        <a:rPr lang="en-US" altLang="ko-KR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국악문화예술과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75478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16:00</a:t>
                      </a:r>
                      <a:endParaRPr lang="ko-KR" altLang="en-US" sz="16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주민복지과</a:t>
                      </a:r>
                      <a:r>
                        <a:rPr lang="en-US" altLang="ko-KR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가족행복과</a:t>
                      </a:r>
                      <a:r>
                        <a:rPr lang="en-US" altLang="ko-KR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민원과</a:t>
                      </a:r>
                      <a:r>
                        <a:rPr lang="en-US" altLang="ko-KR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재무과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333891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 latinLnBrk="1"/>
                      <a:endParaRPr lang="en-US" altLang="ko-KR" sz="5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5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5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5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5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1. 5.(</a:t>
                      </a:r>
                      <a:r>
                        <a:rPr lang="ko-KR" altLang="en-US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금</a:t>
                      </a:r>
                      <a:r>
                        <a:rPr lang="en-US" altLang="ko-KR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6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15:00</a:t>
                      </a:r>
                      <a:endParaRPr lang="ko-KR" altLang="en-US" sz="16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스마트농업과</a:t>
                      </a:r>
                      <a:r>
                        <a:rPr lang="en-US" altLang="ko-KR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과수축산과</a:t>
                      </a:r>
                      <a:r>
                        <a:rPr lang="en-US" altLang="ko-KR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환경과</a:t>
                      </a:r>
                      <a:r>
                        <a:rPr lang="en-US" altLang="ko-KR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산림녹지과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31417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16:00</a:t>
                      </a:r>
                      <a:endParaRPr lang="ko-KR" altLang="en-US" sz="16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건설교통과</a:t>
                      </a:r>
                      <a:r>
                        <a:rPr lang="en-US" altLang="ko-KR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재난안전과</a:t>
                      </a:r>
                      <a:r>
                        <a:rPr lang="en-US" altLang="ko-KR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도시건축과</a:t>
                      </a:r>
                      <a:r>
                        <a:rPr lang="en-US" altLang="ko-KR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b="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체육시설사업소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02027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17:00</a:t>
                      </a:r>
                      <a:endParaRPr lang="ko-KR" altLang="en-US" sz="16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농업기술센터</a:t>
                      </a:r>
                      <a:r>
                        <a:rPr lang="en-US" altLang="ko-KR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보건소</a:t>
                      </a:r>
                      <a:r>
                        <a:rPr lang="en-US" altLang="ko-KR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상수도사업소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632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660337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1739699</TotalTime>
  <Words>149</Words>
  <Application>Microsoft Office PowerPoint</Application>
  <PresentationFormat>화면 슬라이드 쇼(4:3)</PresentationFormat>
  <Paragraphs>50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0" baseType="lpstr">
      <vt:lpstr>HY헤드라인M</vt:lpstr>
      <vt:lpstr>굴림</vt:lpstr>
      <vt:lpstr>맑은 고딕</vt:lpstr>
      <vt:lpstr>Arial</vt:lpstr>
      <vt:lpstr>Calibri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26332</cp:revision>
  <cp:lastPrinted>2024-01-02T05:38:04Z</cp:lastPrinted>
  <dcterms:modified xsi:type="dcterms:W3CDTF">2024-01-11T23:32:48Z</dcterms:modified>
</cp:coreProperties>
</file>