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0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orient="horz" pos="1434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6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38" y="90"/>
      </p:cViewPr>
      <p:guideLst>
        <p:guide orient="horz" pos="436"/>
        <p:guide pos="249"/>
        <p:guide orient="horz" pos="1434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2024-01-12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 err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1. 1. ~ 1. 7.)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2" name="직사각형 1"/>
          <p:cNvSpPr/>
          <p:nvPr/>
        </p:nvSpPr>
        <p:spPr>
          <a:xfrm>
            <a:off x="-180528" y="614866"/>
            <a:ext cx="9324528" cy="4083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주요업무 추진계획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26C43DA-725A-4261-94E9-587D991ED41F}"/>
              </a:ext>
            </a:extLst>
          </p:cNvPr>
          <p:cNvSpPr/>
          <p:nvPr/>
        </p:nvSpPr>
        <p:spPr>
          <a:xfrm>
            <a:off x="-180528" y="4797152"/>
            <a:ext cx="9324528" cy="154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생활폐기물 다목적 선별보관시설 구축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3">
            <a:extLst>
              <a:ext uri="{FF2B5EF4-FFF2-40B4-BE49-F238E27FC236}">
                <a16:creationId xmlns:a16="http://schemas.microsoft.com/office/drawing/2014/main" id="{B3AB7538-5774-444C-8F78-0C677D908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01123"/>
              </p:ext>
            </p:extLst>
          </p:nvPr>
        </p:nvGraphicFramePr>
        <p:xfrm>
          <a:off x="395288" y="1628800"/>
          <a:ext cx="864120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361">
                  <a:extLst>
                    <a:ext uri="{9D8B030D-6E8A-4147-A177-3AD203B41FA5}">
                      <a16:colId xmlns:a16="http://schemas.microsoft.com/office/drawing/2014/main" val="2026342010"/>
                    </a:ext>
                  </a:extLst>
                </a:gridCol>
                <a:gridCol w="984103">
                  <a:extLst>
                    <a:ext uri="{9D8B030D-6E8A-4147-A177-3AD203B41FA5}">
                      <a16:colId xmlns:a16="http://schemas.microsoft.com/office/drawing/2014/main" val="52077631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7705923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59551421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 시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 고 부 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비 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2522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3.(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14:00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기획감사과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미래전략과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경제과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농촌신활력과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en-US" altLang="ko-KR" sz="1600" b="0" spc="-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b="0" spc="-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1600" b="0" spc="-3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함께 입장 후</a:t>
                      </a:r>
                      <a:endParaRPr lang="en-US" altLang="ko-KR" sz="1600" b="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600" b="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직제순</a:t>
                      </a:r>
                      <a:r>
                        <a:rPr lang="ko-KR" altLang="en-US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보고</a:t>
                      </a:r>
                      <a:endParaRPr lang="en-US" altLang="ko-KR" sz="1600" b="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b="0" spc="-15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각팀장</a:t>
                      </a:r>
                      <a:r>
                        <a:rPr lang="ko-KR" altLang="en-US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배석</a:t>
                      </a:r>
                      <a:r>
                        <a:rPr lang="en-US" altLang="ko-KR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b="0" spc="-15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8136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국악문화예술과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7547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주민복지과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가족행복과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민원과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재무과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33891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endParaRPr lang="en-US" altLang="ko-KR" sz="5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1. 5.(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15:00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환경과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산림녹지과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31417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16:00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건설교통과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재난안전과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도시건축과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spc="-15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02027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17:00</a:t>
                      </a:r>
                      <a:endParaRPr lang="ko-KR" altLang="en-US" sz="1600" b="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보건소</a:t>
                      </a:r>
                      <a:r>
                        <a:rPr lang="en-US" altLang="ko-KR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b="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상수도사업소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63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1739699</TotalTime>
  <Words>149</Words>
  <Application>Microsoft Office PowerPoint</Application>
  <PresentationFormat>화면 슬라이드 쇼(4:3)</PresentationFormat>
  <Paragraphs>50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26332</cp:revision>
  <cp:lastPrinted>2024-01-02T05:38:04Z</cp:lastPrinted>
  <dcterms:modified xsi:type="dcterms:W3CDTF">2024-01-11T23:32:48Z</dcterms:modified>
</cp:coreProperties>
</file>