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7337" r:id="rId2"/>
    <p:sldId id="9061" r:id="rId3"/>
    <p:sldId id="8983" r:id="rId4"/>
    <p:sldId id="5918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61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157412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1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( 2023. 5. 1. ~ 5. 31.)</a:t>
            </a:r>
          </a:p>
        </p:txBody>
      </p:sp>
    </p:spTree>
    <p:extLst>
      <p:ext uri="{BB962C8B-B14F-4D97-AF65-F5344CB8AC3E}">
        <p14:creationId xmlns:p14="http://schemas.microsoft.com/office/powerpoint/2010/main" val="10596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245897A5-F84C-4381-8F3A-1CC6D9117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6208"/>
            <a:ext cx="9144000" cy="134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추풍령면사무소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월부터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8F129A-18FE-4780-A553-CF901431D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" y="4794398"/>
            <a:ext cx="9144000" cy="146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 행정기구 설치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조례」일부개정조례안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3548E72-778F-4EAA-85F7-F4B4AB8C87B0}"/>
              </a:ext>
            </a:extLst>
          </p:cNvPr>
          <p:cNvSpPr/>
          <p:nvPr/>
        </p:nvSpPr>
        <p:spPr>
          <a:xfrm>
            <a:off x="6987" y="2419485"/>
            <a:ext cx="9143999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박덕흠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국회의원 초청 정부예산확보 간담회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박덕흠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국회의원 등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정부예산 확보 사업 건의 등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 및 만찬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155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779E9B45-4D09-4895-A358-1C8B376A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" y="1906765"/>
            <a:ext cx="9144000" cy="202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조례규칙심의회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법령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불부합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자치법규 정비를 위한 영동군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개 조례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B28B6-D839-42C5-A568-E9544D24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75" y="4072834"/>
            <a:ext cx="9144000" cy="135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10:00, 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 출산 및 양육 지원에 관한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조례」일부개정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31B3D2C-B675-4D03-A1F9-5EBB3CB7C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5591064"/>
            <a:ext cx="91440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인구감소대응 및 지방소멸대응기금 사업 발굴 보고회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F900B78-A5F1-4341-B07C-8CEE60C5C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" y="220822"/>
            <a:ext cx="9144000" cy="156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군정조정위원회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영동산업단지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공공폐수처리시설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민간위탁 동의안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601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0BF97AEC-D3CC-4E81-A202-74278881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" y="3645024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778E8C-D7B3-4433-8296-FC235F17F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938" y="615103"/>
            <a:ext cx="9144001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충청북도사회조사 실시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12.(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26.(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표본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960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가구 가구주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가구원</a:t>
            </a:r>
            <a:endParaRPr lang="en-US" altLang="ko-KR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노동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문화</a:t>
            </a:r>
            <a:r>
              <a:rPr lang="ko-KR" altLang="en-US" sz="2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여가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소득</a:t>
            </a:r>
            <a:r>
              <a:rPr lang="ko-KR" altLang="en-US" sz="2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7419E4-C914-47BF-99B1-109C1ADCA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4490896"/>
            <a:ext cx="9144000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인구감소지역대응위원회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인구감소지역대응위원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인구감소지역대응기본계획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시행계획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2A319B8-F8A6-4187-BCE7-BED539E47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3039"/>
            <a:ext cx="9144000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1708955</TotalTime>
  <Words>331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22537</cp:revision>
  <cp:lastPrinted>2023-04-28T01:20:27Z</cp:lastPrinted>
  <dcterms:modified xsi:type="dcterms:W3CDTF">2023-04-28T07:21:15Z</dcterms:modified>
</cp:coreProperties>
</file>