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7337" r:id="rId2"/>
    <p:sldId id="9061" r:id="rId3"/>
    <p:sldId id="8983" r:id="rId4"/>
    <p:sldId id="5918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B036"/>
    <a:srgbClr val="009900"/>
    <a:srgbClr val="0000FF"/>
    <a:srgbClr val="F59D1B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85" autoAdjust="0"/>
    <p:restoredTop sz="96391" autoAdjust="0"/>
  </p:normalViewPr>
  <p:slideViewPr>
    <p:cSldViewPr>
      <p:cViewPr varScale="1">
        <p:scale>
          <a:sx n="90" d="100"/>
          <a:sy n="90" d="100"/>
        </p:scale>
        <p:origin x="1614" y="7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2023-04-28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2023-04-28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2023-04-28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2023-04-28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2023-04-28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2023-04-28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2023-04-28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2023-04-28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2023-04-28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2023-04-28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2023-04-28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39552" y="2157412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32048" y="3251200"/>
            <a:ext cx="8711952" cy="61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( 2023. 5. 1. ~ 5. 31.)</a:t>
            </a:r>
          </a:p>
        </p:txBody>
      </p:sp>
    </p:spTree>
    <p:extLst>
      <p:ext uri="{BB962C8B-B14F-4D97-AF65-F5344CB8AC3E}">
        <p14:creationId xmlns:p14="http://schemas.microsoft.com/office/powerpoint/2010/main" val="1059622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>
            <a:extLst>
              <a:ext uri="{FF2B5EF4-FFF2-40B4-BE49-F238E27FC236}">
                <a16:creationId xmlns:a16="http://schemas.microsoft.com/office/drawing/2014/main" id="{245897A5-F84C-4381-8F3A-1CC6D9117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96208"/>
            <a:ext cx="9144000" cy="1347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ts val="36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추풍령면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자체 종합감사</a:t>
            </a:r>
          </a:p>
          <a:p>
            <a:pPr marL="914400" lvl="1" indent="-457200">
              <a:lnSpc>
                <a:spcPts val="36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5. 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추풍령면사무소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6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2020. 4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월부터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2023. 3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월까지 추진한 업무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C8F129A-18FE-4780-A553-CF901431D1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" y="4794398"/>
            <a:ext cx="9144000" cy="1467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ts val="36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312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임시회</a:t>
            </a:r>
          </a:p>
          <a:p>
            <a:pPr marL="914400" lvl="1" indent="-457200">
              <a:lnSpc>
                <a:spcPts val="36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본회의장 및 위원회회의실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ts val="36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「영동군 행정기구 설치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조례」일부개정조례안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6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03548E72-778F-4EAA-85F7-F4B4AB8C87B0}"/>
              </a:ext>
            </a:extLst>
          </p:cNvPr>
          <p:cNvSpPr/>
          <p:nvPr/>
        </p:nvSpPr>
        <p:spPr>
          <a:xfrm>
            <a:off x="6987" y="2419485"/>
            <a:ext cx="9143999" cy="2025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박덕흠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국회의원 초청 정부예산확보 간담회</a:t>
            </a:r>
            <a:endParaRPr lang="ko-KR" altLang="en-US" sz="24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1.(</a:t>
            </a:r>
            <a:r>
              <a:rPr lang="ko-KR" altLang="en-US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16:00</a:t>
            </a:r>
            <a:r>
              <a:rPr lang="ko-KR" altLang="en-US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</a:t>
            </a:r>
            <a:r>
              <a:rPr lang="ko-KR" altLang="en-US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층 상황실 </a:t>
            </a:r>
            <a:r>
              <a:rPr lang="en-US" altLang="ko-KR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박덕흠</a:t>
            </a:r>
            <a:r>
              <a:rPr lang="ko-KR" altLang="en-US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국회의원 등 </a:t>
            </a:r>
            <a:r>
              <a:rPr lang="en-US" altLang="ko-KR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26</a:t>
            </a:r>
            <a:r>
              <a:rPr lang="ko-KR" altLang="en-US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24</a:t>
            </a:r>
            <a:r>
              <a:rPr lang="ko-KR" altLang="en-US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정부예산 확보 사업 건의 등</a:t>
            </a:r>
            <a:endParaRPr lang="en-US" altLang="ko-KR" sz="2400" b="1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환영사 및 만찬</a:t>
            </a:r>
            <a:endParaRPr lang="en-US" altLang="ko-KR" sz="2400" b="1" kern="0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41555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779E9B45-4D09-4895-A358-1C8B376A1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7" y="1906765"/>
            <a:ext cx="9144000" cy="2023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조례규칙심의회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08:30 ,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25.(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08:30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법령 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불부합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자치법규 정비를 위한 영동군 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개 조례 </a:t>
            </a:r>
            <a:endParaRPr lang="en-US" altLang="ko-KR" sz="2400" b="1" spc="-30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        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일부개정조례안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51B28B6-D839-42C5-A568-E9544D24D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375" y="4072834"/>
            <a:ext cx="9144000" cy="1350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1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의원간담회</a:t>
            </a:r>
          </a:p>
          <a:p>
            <a:pPr marL="914400" lvl="1" indent="-457200">
              <a:lnSpc>
                <a:spcPct val="11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10:00, 5. 25.(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「영동군 출산 및 양육 지원에 관한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조례」일부개정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31B3D2C-B675-4D03-A1F9-5EBB3CB7C9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3" y="5591064"/>
            <a:ext cx="9144000" cy="104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인구감소대응 및 지방소멸대응기금 사업 발굴 보고회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08:30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단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소장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F900B78-A5F1-4341-B07C-8CEE60C5CC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6" y="220822"/>
            <a:ext cx="9144000" cy="1566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군정조정위원회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08:30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영동산업단지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공공폐수처리시설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민간위탁 동의안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36019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0BF97AEC-D3CC-4E81-A202-742788813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181" y="3645024"/>
            <a:ext cx="8783637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0778E8C-D7B3-4433-8296-FC235F17F5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938" y="615103"/>
            <a:ext cx="9144001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8. 2023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기준 충청북도사회조사 실시</a:t>
            </a: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5. 12.(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~ 5. 26.(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영동군 표본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960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가구 가구주 및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가구원</a:t>
            </a:r>
            <a:endParaRPr lang="en-US" altLang="ko-KR" sz="2400" b="1" spc="-15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노동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문화</a:t>
            </a:r>
            <a:r>
              <a:rPr lang="ko-KR" altLang="en-US" sz="2400" b="1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∙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여가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소득</a:t>
            </a:r>
            <a:r>
              <a:rPr lang="ko-KR" altLang="en-US" sz="2400" b="1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∙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소비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항목 조사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47419E4-C914-47BF-99B1-109C1ADCAF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175" y="4490896"/>
            <a:ext cx="9144000" cy="162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영동군 </a:t>
            </a:r>
            <a:r>
              <a:rPr lang="ko-KR" altLang="en-US" sz="2800" b="1" spc="-15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인구감소지역대응위원회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개최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23.(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인구감소지역대응위원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인구감소지역대응기본계획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및 시행계획 심의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D2A319B8-F8A6-4187-BCE7-BED539E476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53039"/>
            <a:ext cx="9144000" cy="1152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9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313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임시회</a:t>
            </a: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16.(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5. 19.(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본회의장 및 위원회회의실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1708955</TotalTime>
  <Words>331</Words>
  <Application>Microsoft Office PowerPoint</Application>
  <PresentationFormat>화면 슬라이드 쇼(4:3)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1" baseType="lpstr">
      <vt:lpstr>HY헤드라인M</vt:lpstr>
      <vt:lpstr>굴림</vt:lpstr>
      <vt:lpstr>맑은 고딕</vt:lpstr>
      <vt:lpstr>Arial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22537</cp:revision>
  <cp:lastPrinted>2023-04-28T01:20:27Z</cp:lastPrinted>
  <dcterms:modified xsi:type="dcterms:W3CDTF">2023-04-28T07:21:15Z</dcterms:modified>
</cp:coreProperties>
</file>