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5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829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BFF7-827B-4E78-9B0B-1896B8C87173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3523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79388" y="358775"/>
            <a:ext cx="8964612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90600" lvl="1" indent="-533400">
              <a:lnSpc>
                <a:spcPts val="3800"/>
              </a:lnSpc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" y="2780928"/>
            <a:ext cx="914400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주요업무 추진실적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spc="-50" dirty="0" smtClean="0">
                <a:latin typeface="HY헤드라인M" pitchFamily="18" charset="-127"/>
                <a:ea typeface="HY헤드라인M" pitchFamily="18" charset="-127"/>
              </a:rPr>
              <a:t>. 12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) ~ 11. 13.(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50" dirty="0" err="1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 보고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50" dirty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spc="-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5" y="4509120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반기 건설사업장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10. ~ 11. 24.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천만원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 건설공사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1865" y="836563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균형발전사업 우수사례 시상식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그랜드플라자청주호텔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균형발전사업 우수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지자체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기관표창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2604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2597" y="1268760"/>
            <a:ext cx="9144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지방공무원 정원 조례 일부개정조례안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15218"/>
            <a:ext cx="9144032" cy="213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한수원 양수발전 건설사업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정보교류회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영동와인터널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이벤트홀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양수발전 건설 기본계획 초안 설명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질의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응답 및 토론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017632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102210</TotalTime>
  <Words>156</Words>
  <Application>Microsoft Office PowerPoint</Application>
  <PresentationFormat>화면 슬라이드 쇼(4:3)</PresentationFormat>
  <Paragraphs>22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16356</cp:revision>
  <cp:lastPrinted>2020-11-04T01:25:43Z</cp:lastPrinted>
  <dcterms:modified xsi:type="dcterms:W3CDTF">2020-11-04T06:25:36Z</dcterms:modified>
</cp:coreProperties>
</file>