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850" r:id="rId3"/>
    <p:sldId id="6851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5AB0D"/>
    <a:srgbClr val="00B036"/>
    <a:srgbClr val="0000FF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2020-07-10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2020-07-10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2020-07-10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2020-07-10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2020-07-10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2020-07-10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836712"/>
            <a:ext cx="914403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5-1.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균형발전사업 우수사례 선정 현장평가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7.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) 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국악체험촌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균형위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평가단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9358" y="2276723"/>
            <a:ext cx="9144696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예산담당과장 회의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괴산군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성불산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휴양림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년도 예산편성 추진방향 설명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9358" y="4222774"/>
            <a:ext cx="915339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 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50" dirty="0">
                <a:latin typeface="HY헤드라인M" pitchFamily="18" charset="-127"/>
                <a:ea typeface="HY헤드라인M" pitchFamily="18" charset="-127"/>
              </a:rPr>
              <a:t>7. 13</a:t>
            </a:r>
            <a:r>
              <a:rPr lang="en-US" altLang="ko-KR" sz="2400" b="1" spc="-5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5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50" dirty="0">
                <a:latin typeface="HY헤드라인M" pitchFamily="18" charset="-127"/>
                <a:ea typeface="HY헤드라인M" pitchFamily="18" charset="-127"/>
              </a:rPr>
              <a:t>~7</a:t>
            </a:r>
            <a:r>
              <a:rPr lang="en-US" altLang="ko-KR" sz="2400" b="1" spc="-50" dirty="0" smtClean="0">
                <a:latin typeface="HY헤드라인M" pitchFamily="18" charset="-127"/>
                <a:ea typeface="HY헤드라인M" pitchFamily="18" charset="-127"/>
              </a:rPr>
              <a:t>. 20</a:t>
            </a:r>
            <a:r>
              <a:rPr lang="en-US" altLang="ko-KR" sz="2400" b="1" spc="-50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5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50" dirty="0" smtClean="0">
                <a:latin typeface="HY헤드라인M" pitchFamily="18" charset="-127"/>
                <a:ea typeface="HY헤드라인M" pitchFamily="18" charset="-127"/>
              </a:rPr>
              <a:t>[8</a:t>
            </a:r>
            <a:r>
              <a:rPr lang="ko-KR" altLang="en-US" sz="2400" b="1" spc="-50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spc="-50" dirty="0" smtClean="0">
                <a:latin typeface="HY헤드라인M" pitchFamily="18" charset="-127"/>
                <a:ea typeface="HY헤드라인M" pitchFamily="18" charset="-127"/>
              </a:rPr>
              <a:t>]</a:t>
            </a:r>
            <a:r>
              <a:rPr lang="en-US" altLang="ko-KR" sz="2400" b="1" spc="-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의회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주요안건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상반기 군정추진실적 보고 청취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조례안 등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일반안건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3754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124744"/>
            <a:ext cx="91440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5-4. </a:t>
            </a:r>
            <a:r>
              <a:rPr lang="ko-KR" altLang="en-US" sz="2800" b="1" spc="-1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 규제혁신 우수사례 경진대회 본선 참가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. 17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10:00 ~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12:00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충북도청 소회의실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규제담당자 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발표사례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접도구역 해제 관련 우수사례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건설교통과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164" y="3140968"/>
            <a:ext cx="9145163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광업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제조업조사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실시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60" dirty="0">
                <a:latin typeface="HY헤드라인M" pitchFamily="18" charset="-127"/>
                <a:ea typeface="HY헤드라인M" pitchFamily="18" charset="-127"/>
              </a:rPr>
              <a:t>7.13.~8.14. / 19</a:t>
            </a:r>
            <a:r>
              <a:rPr lang="ko-KR" altLang="en-US" sz="2400" b="1" spc="-160" dirty="0">
                <a:latin typeface="HY헤드라인M" pitchFamily="18" charset="-127"/>
                <a:ea typeface="HY헤드라인M" pitchFamily="18" charset="-127"/>
              </a:rPr>
              <a:t>년말 기준 종사자 </a:t>
            </a:r>
            <a:r>
              <a:rPr lang="en-US" altLang="ko-KR" sz="2400" b="1" spc="-160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spc="-160" dirty="0">
                <a:latin typeface="HY헤드라인M" pitchFamily="18" charset="-127"/>
                <a:ea typeface="HY헤드라인M" pitchFamily="18" charset="-127"/>
              </a:rPr>
              <a:t>인 이상 관내 </a:t>
            </a:r>
            <a:r>
              <a:rPr lang="ko-KR" altLang="en-US" sz="2400" b="1" spc="-160" dirty="0" err="1">
                <a:latin typeface="HY헤드라인M" pitchFamily="18" charset="-127"/>
                <a:ea typeface="HY헤드라인M" pitchFamily="18" charset="-127"/>
              </a:rPr>
              <a:t>광제조업체</a:t>
            </a:r>
            <a:r>
              <a:rPr lang="en-US" altLang="ko-KR" sz="2400" b="1" spc="-160" dirty="0">
                <a:latin typeface="HY헤드라인M" pitchFamily="18" charset="-127"/>
                <a:ea typeface="HY헤드라인M" pitchFamily="18" charset="-127"/>
              </a:rPr>
              <a:t>(19</a:t>
            </a:r>
            <a:r>
              <a:rPr lang="ko-KR" altLang="en-US" sz="2400" b="1" spc="-160" dirty="0">
                <a:latin typeface="HY헤드라인M" pitchFamily="18" charset="-127"/>
                <a:ea typeface="HY헤드라인M" pitchFamily="18" charset="-127"/>
              </a:rPr>
              <a:t>개</a:t>
            </a:r>
            <a:r>
              <a:rPr lang="en-US" altLang="ko-KR" sz="2400" b="1" spc="-16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방문면접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인터넷조사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병행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연간 출하액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항목 조사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96846022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99093</TotalTime>
  <Words>172</Words>
  <Application>Microsoft Office PowerPoint</Application>
  <PresentationFormat>화면 슬라이드 쇼(4:3)</PresentationFormat>
  <Paragraphs>21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15776</cp:revision>
  <cp:lastPrinted>2020-06-18T08:11:12Z</cp:lastPrinted>
  <dcterms:modified xsi:type="dcterms:W3CDTF">2020-07-10T05:24:33Z</dcterms:modified>
</cp:coreProperties>
</file>