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6835" r:id="rId2"/>
    <p:sldId id="6833" r:id="rId3"/>
    <p:sldId id="6834" r:id="rId4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36"/>
    <a:srgbClr val="05AB0D"/>
    <a:srgbClr val="0000FF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44" autoAdjust="0"/>
    <p:restoredTop sz="94947" autoAdjust="0"/>
  </p:normalViewPr>
  <p:slideViewPr>
    <p:cSldViewPr>
      <p:cViewPr>
        <p:scale>
          <a:sx n="75" d="100"/>
          <a:sy n="75" d="100"/>
        </p:scale>
        <p:origin x="-822" y="-69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43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43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543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407" y="4715192"/>
            <a:ext cx="4986863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543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2228" y="9431972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14" tIns="45344" rIns="90714" bIns="45344" anchor="b"/>
          <a:lstStyle/>
          <a:p>
            <a:pPr algn="r" defTabSz="879741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79741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671" y="4715192"/>
            <a:ext cx="5434335" cy="4466274"/>
          </a:xfrm>
          <a:noFill/>
          <a:ln/>
        </p:spPr>
        <p:txBody>
          <a:bodyPr lIns="90705" tIns="45339" rIns="90705" bIns="45339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6DECF0-2C66-40E0-8FE2-BBB1406BEB84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70419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2020-01-23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2020-01-23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2020-01-23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2020-01-23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2020-01-23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2020-01-23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2020-01-23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2020-01-23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2020-01-23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2020-01-23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2020-01-23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09336088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10074" y="332656"/>
            <a:ext cx="8856984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cs typeface="굴림" pitchFamily="50" charset="-127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0" y="692696"/>
            <a:ext cx="9144000" cy="1700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ts val="4000"/>
              </a:lnSpc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 6-1</a:t>
            </a:r>
            <a:r>
              <a:rPr lang="en-US" altLang="ko-KR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.‘20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년 지역균형발전 기반조성사업 컨설팅 후속 회의</a:t>
            </a:r>
            <a:endParaRPr lang="en-US" altLang="ko-KR" sz="2800" b="1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1. 28.(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도 경제부지사 집무실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사업 담당팀장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Wingdings" pitchFamily="2" charset="2"/>
            </a:endParaRPr>
          </a:p>
          <a:p>
            <a:pPr marL="990600" lvl="1" indent="-53340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도마령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전망대 조성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금성산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미세먼지 저감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경감숲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조성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-33434" y="4592637"/>
            <a:ext cx="9144000" cy="17886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6-3.</a:t>
            </a:r>
            <a:r>
              <a:rPr lang="en-US" altLang="ko-KR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상반기 지방재정 신속집행 계획 점검</a:t>
            </a:r>
            <a:endParaRPr lang="ko-KR" altLang="en-US" sz="24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90000" lvl="1" indent="-5328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 28.(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1. 31.(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marL="990000" lvl="1" indent="-5328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부서별 신속집행 계획 점검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확인자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예산팀장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2641522"/>
            <a:ext cx="9107488" cy="1579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6-2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상생발전협의체 회의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 28.(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18:30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관내식당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기획감사관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유원대와 군의 상생발전 방안 논의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77711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7760" y="4221088"/>
            <a:ext cx="9144000" cy="249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6-6.</a:t>
            </a:r>
            <a:r>
              <a:rPr lang="en-US" altLang="ko-KR" sz="2800" b="1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찾아가는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무료법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률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상담실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운영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   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1. 30.(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14:30 ~ 16:00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장   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매곡면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주민자치센터 소회의실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상담관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명지성 고문변호사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   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생활법률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민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형사사건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법령해석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7760" y="260648"/>
            <a:ext cx="9126240" cy="2016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6-4.</a:t>
            </a:r>
            <a:r>
              <a:rPr lang="en-US" altLang="ko-KR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지방공공기관 채용실태 정기 전수조사</a:t>
            </a: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 28.(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1. 31.(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기획감사관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spc="-220" dirty="0" smtClean="0">
                <a:latin typeface="HY헤드라인M" pitchFamily="18" charset="-127"/>
                <a:ea typeface="HY헤드라인M" pitchFamily="18" charset="-127"/>
              </a:rPr>
              <a:t>2018</a:t>
            </a:r>
            <a:r>
              <a:rPr lang="ko-KR" altLang="en-US" sz="2400" b="1" spc="-220" dirty="0" smtClean="0">
                <a:latin typeface="HY헤드라인M" pitchFamily="18" charset="-127"/>
                <a:ea typeface="HY헤드라인M" pitchFamily="18" charset="-127"/>
              </a:rPr>
              <a:t>년 실태조사 이후 신규채용자 및 정규직 전환자의 적정성 조사</a:t>
            </a:r>
            <a:endParaRPr lang="en-US" altLang="ko-KR" sz="2400" b="1" spc="-220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ts val="35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  ※ 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조사대상 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신규채용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(6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), 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정규직 전환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(4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695" y="2204864"/>
            <a:ext cx="9144695" cy="2016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6-5.</a:t>
            </a:r>
            <a:r>
              <a:rPr lang="en-US" altLang="ko-KR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정기 재산변동 조기신고 독려</a:t>
            </a: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 28.(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2. 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등록의무자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103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등록의무자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배우자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직계 존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비속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고지거부자 제외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의 재산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ts val="35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000" b="1" spc="-70" dirty="0" smtClean="0"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spc="-70" dirty="0" smtClean="0">
                <a:latin typeface="HY헤드라인M" pitchFamily="18" charset="-127"/>
                <a:ea typeface="HY헤드라인M" pitchFamily="18" charset="-127"/>
              </a:rPr>
              <a:t>재산신고 불성실에 따른 징계수위가 강해지는 만큼 개인별 재산신고 철저</a:t>
            </a:r>
            <a:endParaRPr lang="en-US" altLang="ko-KR" sz="2000" b="1" spc="-7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4556854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94274</TotalTime>
  <Words>240</Words>
  <Application>Microsoft Office PowerPoint</Application>
  <PresentationFormat>화면 슬라이드 쇼(4:3)</PresentationFormat>
  <Paragraphs>35</Paragraphs>
  <Slides>3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Windows 사용자</cp:lastModifiedBy>
  <cp:revision>15165</cp:revision>
  <cp:lastPrinted>2020-01-09T06:17:01Z</cp:lastPrinted>
  <dcterms:modified xsi:type="dcterms:W3CDTF">2020-01-23T05:08:49Z</dcterms:modified>
</cp:coreProperties>
</file>