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835" r:id="rId2"/>
    <p:sldId id="6833" r:id="rId3"/>
    <p:sldId id="683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5AB0D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75" d="100"/>
          <a:sy n="75" d="100"/>
        </p:scale>
        <p:origin x="-822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933608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6-1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.‘20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지역균형발전 기반조성사업 컨설팅 후속 회의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도 경제부지사 집무실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사업 담당팀장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전망대 조성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금성산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미세먼지 저감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경감숲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3434" y="4592637"/>
            <a:ext cx="9144000" cy="178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지방재정 신속집행 계획 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000" lvl="1" indent="-5328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90000" lvl="1" indent="-5328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신속집행 계획 점검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641522"/>
            <a:ext cx="9107488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상생발전협의체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관내식당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유원대와 군의 상생발전 방안 논의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77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760" y="4221088"/>
            <a:ext cx="9144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무료법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상담실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14:30 ~ 16:00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주민자치센터 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명지성 고문변호사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법령해석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760" y="260648"/>
            <a:ext cx="9126240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지방공공기관 채용실태 정기 전수조사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220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spc="-220" dirty="0" smtClean="0">
                <a:latin typeface="HY헤드라인M" pitchFamily="18" charset="-127"/>
                <a:ea typeface="HY헤드라인M" pitchFamily="18" charset="-127"/>
              </a:rPr>
              <a:t>년 실태조사 이후 신규채용자 및 정규직 전환자의 적정성 조사</a:t>
            </a:r>
            <a:endParaRPr lang="en-US" altLang="ko-KR" sz="2400" b="1" spc="-22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신규채용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정규직 전환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2204864"/>
            <a:ext cx="9144695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재산변동 조기신고 독려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spc="-7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spc="-70" dirty="0" smtClean="0"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철저</a:t>
            </a:r>
            <a:endParaRPr lang="en-US" altLang="ko-KR" sz="2000" b="1" spc="-7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5685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94274</TotalTime>
  <Words>240</Words>
  <Application>Microsoft Office PowerPoint</Application>
  <PresentationFormat>화면 슬라이드 쇼(4:3)</PresentationFormat>
  <Paragraphs>35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15165</cp:revision>
  <cp:lastPrinted>2020-01-09T06:17:01Z</cp:lastPrinted>
  <dcterms:modified xsi:type="dcterms:W3CDTF">2020-01-23T05:08:49Z</dcterms:modified>
</cp:coreProperties>
</file>