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00808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신속집행 집중 점검</a:t>
            </a:r>
            <a:endParaRPr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목표액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2,728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소비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투자 부문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1,019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실적 부진부서 집중 점검 및 실적 제고방안 제출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주민 긴급 생활안정 지원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정책실명제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</a:t>
            </a:r>
            <a:endParaRPr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spc="-2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spc="-28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74</a:t>
            </a:r>
            <a:r>
              <a:rPr lang="ko-KR" altLang="en-US" sz="2400" b="1" spc="-2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spc="-2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spc="-28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영동양수발전소 주변지역개발 기본계획 및 타당성조사 용역 외 </a:t>
            </a:r>
            <a:r>
              <a:rPr lang="en-US" altLang="ko-KR" sz="2100" b="1" spc="-28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73</a:t>
            </a:r>
            <a:r>
              <a:rPr lang="ko-KR" altLang="en-US" sz="2100" b="1" spc="-28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spc="-28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100" b="1" spc="-28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157192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〮 개정사항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51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96918</TotalTime>
  <Words>135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15513</cp:revision>
  <cp:lastPrinted>2020-04-10T00:01:24Z</cp:lastPrinted>
  <dcterms:modified xsi:type="dcterms:W3CDTF">2020-05-01T05:27:28Z</dcterms:modified>
</cp:coreProperties>
</file>