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5952" r:id="rId3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5AB0D"/>
    <a:srgbClr val="00B036"/>
    <a:srgbClr val="0000FF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4212" autoAdjust="0"/>
  </p:normalViewPr>
  <p:slideViewPr>
    <p:cSldViewPr>
      <p:cViewPr varScale="1">
        <p:scale>
          <a:sx n="109" d="100"/>
          <a:sy n="109" d="100"/>
        </p:scale>
        <p:origin x="-1722" y="-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7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2228" y="9431972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671" y="4715192"/>
            <a:ext cx="5434335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2020-05-01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2020-05-01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2020-05-01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2020-05-01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2020-05-01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2020-05-01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2020-05-01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2020-05-01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2020-05-01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2020-05-01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2020-05-01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700808"/>
            <a:ext cx="9144000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4-2.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상반기 신속집행 집중 점검</a:t>
            </a:r>
            <a:endParaRPr lang="en-US" altLang="ko-KR" sz="28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 4.(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5. 8.(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목표액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2,728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억 </a:t>
            </a:r>
            <a:r>
              <a:rPr lang="en-US" altLang="ko-KR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lang="ko-KR" altLang="en-US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분기 소비</a:t>
            </a:r>
            <a:r>
              <a:rPr lang="en-US" altLang="ko-KR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투자 부문 </a:t>
            </a:r>
            <a:r>
              <a:rPr lang="en-US" altLang="ko-KR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1,019</a:t>
            </a:r>
            <a:r>
              <a:rPr lang="ko-KR" altLang="en-US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억</a:t>
            </a:r>
            <a:r>
              <a:rPr lang="en-US" altLang="ko-KR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실적 부진부서 집중 점검 및 실적 제고방안 제출</a:t>
            </a:r>
            <a:endParaRPr lang="en-US" altLang="ko-KR" sz="2000" b="1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3573016"/>
            <a:ext cx="9144000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280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임시회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의회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본회의장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「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영동군 주민 긴급 생활안정 지원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」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88640"/>
            <a:ext cx="914400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4-1. 2020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영동군 정책실명제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심의</a:t>
            </a:r>
            <a:endParaRPr lang="en-US" altLang="ko-KR" sz="28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 4.(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서면심의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</a:pPr>
            <a:r>
              <a:rPr lang="ko-KR" altLang="en-US" sz="2400" b="1" spc="-28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대상 </a:t>
            </a:r>
            <a:r>
              <a:rPr lang="en-US" altLang="ko-KR" sz="2400" b="1" spc="-28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74</a:t>
            </a:r>
            <a:r>
              <a:rPr lang="ko-KR" altLang="en-US" sz="2400" b="1" spc="-28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100" b="1" spc="-28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100" b="1" spc="-28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영동양수발전소 주변지역개발 기본계획 및 타당성조사 용역 외 </a:t>
            </a:r>
            <a:r>
              <a:rPr lang="en-US" altLang="ko-KR" sz="2100" b="1" spc="-28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73</a:t>
            </a:r>
            <a:r>
              <a:rPr lang="ko-KR" altLang="en-US" sz="2100" b="1" spc="-28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100" b="1" spc="-28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100" b="1" spc="-28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5157192"/>
            <a:ext cx="9144000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4-4. 5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의원간담회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6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  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조례 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〮 개정사항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및 주요 현안사업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설명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6513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96918</TotalTime>
  <Words>135</Words>
  <Application>Microsoft Office PowerPoint</Application>
  <PresentationFormat>화면 슬라이드 쇼(4:3)</PresentationFormat>
  <Paragraphs>16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15513</cp:revision>
  <cp:lastPrinted>2020-04-10T00:01:24Z</cp:lastPrinted>
  <dcterms:modified xsi:type="dcterms:W3CDTF">2020-05-01T05:27:28Z</dcterms:modified>
</cp:coreProperties>
</file>