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54" r:id="rId3"/>
    <p:sldId id="68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지표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협업소통센터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팀장 및 담당자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실적 제고 방안 및 정성지표 요약서 최종 점검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2211" y="476672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용담댐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방류피해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범대위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환경부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정부세종청사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조속한 진상조사 및 피해대책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실질적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요구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2211" y="2276872"/>
            <a:ext cx="91090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추가경정예산안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기금운용변경계획안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제개정안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577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" y="4941168"/>
            <a:ext cx="9109075" cy="165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및 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7464" y="260648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소비투자 집행제고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부단체장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영상회의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신속집행 부진부서 대책회의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625" y="1988840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행정안전부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지방재정 집행 점검회의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18.(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4635" y="3212976"/>
            <a:ext cx="9109075" cy="165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용담댐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주민대책위원회 괴산 방문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임구호 위원장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용담댐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소송관련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괴산댐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수해대책위원장 면담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752729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100408</TotalTime>
  <Words>215</Words>
  <Application>Microsoft Office PowerPoint</Application>
  <PresentationFormat>화면 슬라이드 쇼(4:3)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16015</cp:revision>
  <cp:lastPrinted>2020-09-11T04:20:57Z</cp:lastPrinted>
  <dcterms:modified xsi:type="dcterms:W3CDTF">2020-09-11T06:06:10Z</dcterms:modified>
</cp:coreProperties>
</file>